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69" r:id="rId5"/>
    <p:sldId id="270" r:id="rId6"/>
    <p:sldId id="271" r:id="rId7"/>
    <p:sldId id="272" r:id="rId8"/>
    <p:sldId id="278" r:id="rId9"/>
    <p:sldId id="273" r:id="rId10"/>
    <p:sldId id="274" r:id="rId11"/>
    <p:sldId id="275" r:id="rId12"/>
    <p:sldId id="276" r:id="rId13"/>
    <p:sldId id="277" r:id="rId14"/>
    <p:sldId id="267" r:id="rId15"/>
    <p:sldId id="26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9EF8"/>
    <a:srgbClr val="ABA232"/>
    <a:srgbClr val="D2EDFD"/>
    <a:srgbClr val="3BA4EA"/>
    <a:srgbClr val="9A922C"/>
    <a:srgbClr val="75F440"/>
    <a:srgbClr val="57C530"/>
    <a:srgbClr val="C7B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/>
    <p:restoredTop sz="93609"/>
  </p:normalViewPr>
  <p:slideViewPr>
    <p:cSldViewPr snapToGrid="0" snapToObjects="1">
      <p:cViewPr>
        <p:scale>
          <a:sx n="95" d="100"/>
          <a:sy n="95" d="100"/>
        </p:scale>
        <p:origin x="129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Penetration</a:t>
            </a:r>
            <a:r>
              <a:rPr lang="en-US" baseline="0"/>
              <a:t> Rate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Digital Remittances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2017.0</c:v>
                </c:pt>
                <c:pt idx="1">
                  <c:v>2019.0</c:v>
                </c:pt>
                <c:pt idx="2">
                  <c:v>2023.0</c:v>
                </c:pt>
              </c:numCache>
            </c:numRef>
          </c:cat>
          <c:val>
            <c:numRef>
              <c:f>Sheet1!$B$2:$B$4</c:f>
              <c:numCache>
                <c:formatCode>0.00%</c:formatCode>
                <c:ptCount val="3"/>
                <c:pt idx="0">
                  <c:v>0.001</c:v>
                </c:pt>
                <c:pt idx="1">
                  <c:v>0.001</c:v>
                </c:pt>
                <c:pt idx="2">
                  <c:v>0.002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Robo-Advisors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2017.0</c:v>
                </c:pt>
                <c:pt idx="1">
                  <c:v>2019.0</c:v>
                </c:pt>
                <c:pt idx="2">
                  <c:v>2023.0</c:v>
                </c:pt>
              </c:numCache>
            </c:numRef>
          </c:cat>
          <c:val>
            <c:numRef>
              <c:f>Sheet1!$C$2:$C$4</c:f>
              <c:numCache>
                <c:formatCode>0.00%</c:formatCode>
                <c:ptCount val="3"/>
                <c:pt idx="0">
                  <c:v>0.002</c:v>
                </c:pt>
                <c:pt idx="1">
                  <c:v>0.007</c:v>
                </c:pt>
                <c:pt idx="2">
                  <c:v>0.019</c:v>
                </c:pt>
              </c:numCache>
            </c:numRef>
          </c:val>
          <c:smooth val="0"/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2017.0</c:v>
                </c:pt>
                <c:pt idx="1">
                  <c:v>2019.0</c:v>
                </c:pt>
                <c:pt idx="2">
                  <c:v>2023.0</c:v>
                </c:pt>
              </c:numCache>
            </c:numRef>
          </c:cat>
          <c:val>
            <c:numRef>
              <c:f>Sheet1!$D$2:$D$4</c:f>
              <c:numCache>
                <c:formatCode>0.00%</c:formatCode>
                <c:ptCount val="3"/>
                <c:pt idx="0">
                  <c:v>0.003</c:v>
                </c:pt>
                <c:pt idx="1">
                  <c:v>0.008</c:v>
                </c:pt>
                <c:pt idx="2">
                  <c:v>0.021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642803104"/>
        <c:axId val="-644608032"/>
      </c:lineChart>
      <c:catAx>
        <c:axId val="-64280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44608032"/>
        <c:crosses val="autoZero"/>
        <c:auto val="1"/>
        <c:lblAlgn val="ctr"/>
        <c:lblOffset val="100"/>
        <c:noMultiLvlLbl val="0"/>
      </c:catAx>
      <c:valAx>
        <c:axId val="-64460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Penetration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42803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Transaction</a:t>
            </a:r>
            <a:r>
              <a:rPr lang="en-US" baseline="0" dirty="0" smtClean="0"/>
              <a:t> Value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Digital Remittances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2017.0</c:v>
                </c:pt>
                <c:pt idx="1">
                  <c:v>2019.0</c:v>
                </c:pt>
                <c:pt idx="2">
                  <c:v>2023.0</c:v>
                </c:pt>
              </c:numCache>
            </c:numRef>
          </c:cat>
          <c:val>
            <c:numRef>
              <c:f>Sheet1!$E$2:$E$5</c:f>
              <c:numCache>
                <c:formatCode>[$$-409]#,##0.0</c:formatCode>
                <c:ptCount val="4"/>
                <c:pt idx="0">
                  <c:v>51161.7</c:v>
                </c:pt>
                <c:pt idx="1">
                  <c:v>79326.8</c:v>
                </c:pt>
                <c:pt idx="2">
                  <c:v>2.5522651E6</c:v>
                </c:pt>
              </c:numCache>
            </c:numRef>
          </c:val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Robo-Advisors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2017.0</c:v>
                </c:pt>
                <c:pt idx="1">
                  <c:v>2019.0</c:v>
                </c:pt>
                <c:pt idx="2">
                  <c:v>2023.0</c:v>
                </c:pt>
              </c:numCache>
            </c:numRef>
          </c:cat>
          <c:val>
            <c:numRef>
              <c:f>Sheet1!$F$2:$F$5</c:f>
              <c:numCache>
                <c:formatCode>[$$-409]#,##0.0</c:formatCode>
                <c:ptCount val="4"/>
                <c:pt idx="0">
                  <c:v>240024.8</c:v>
                </c:pt>
                <c:pt idx="1">
                  <c:v>980540.8</c:v>
                </c:pt>
                <c:pt idx="2">
                  <c:v>2.5522651E6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656950480"/>
        <c:axId val="-656981232"/>
      </c:barChart>
      <c:catAx>
        <c:axId val="-65695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6981232"/>
        <c:crosses val="autoZero"/>
        <c:auto val="1"/>
        <c:lblAlgn val="ctr"/>
        <c:lblOffset val="100"/>
        <c:noMultiLvlLbl val="0"/>
      </c:catAx>
      <c:valAx>
        <c:axId val="-65698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 millions USD($)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6950480"/>
        <c:crosses val="autoZero"/>
        <c:crossBetween val="between"/>
        <c:majorUnit val="1.0E6"/>
        <c:minorUnit val="1.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C8720-219B-AA46-AF49-2D9D1838FE3A}" type="doc">
      <dgm:prSet loTypeId="urn:microsoft.com/office/officeart/2005/8/layout/hProcess9" loCatId="process" qsTypeId="urn:microsoft.com/office/officeart/2005/8/quickstyle/simple4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B0864317-E49E-2A42-95C7-B24F170B8C69}">
      <dgm:prSet/>
      <dgm:spPr/>
      <dgm:t>
        <a:bodyPr/>
        <a:lstStyle/>
        <a:p>
          <a:pPr rtl="0"/>
          <a:r>
            <a:rPr lang="en-US" smtClean="0"/>
            <a:t>Introduction</a:t>
          </a:r>
          <a:endParaRPr lang="en-US"/>
        </a:p>
      </dgm:t>
    </dgm:pt>
    <dgm:pt modelId="{FABDC2D7-B92A-C840-B393-711223DD7166}" type="parTrans" cxnId="{E9FBA6AF-D6C9-5D43-9EC2-F33B68612FA0}">
      <dgm:prSet/>
      <dgm:spPr/>
      <dgm:t>
        <a:bodyPr/>
        <a:lstStyle/>
        <a:p>
          <a:endParaRPr lang="en-US"/>
        </a:p>
      </dgm:t>
    </dgm:pt>
    <dgm:pt modelId="{E4928002-A949-1E4D-A0C0-545E1247FB1A}" type="sibTrans" cxnId="{E9FBA6AF-D6C9-5D43-9EC2-F33B68612FA0}">
      <dgm:prSet/>
      <dgm:spPr/>
      <dgm:t>
        <a:bodyPr/>
        <a:lstStyle/>
        <a:p>
          <a:endParaRPr lang="en-US"/>
        </a:p>
      </dgm:t>
    </dgm:pt>
    <dgm:pt modelId="{A3ED7074-F282-094B-993D-D2DB40C3B215}">
      <dgm:prSet/>
      <dgm:spPr/>
      <dgm:t>
        <a:bodyPr/>
        <a:lstStyle/>
        <a:p>
          <a:pPr rtl="0"/>
          <a:r>
            <a:rPr lang="en-US" smtClean="0"/>
            <a:t>Problem Statement</a:t>
          </a:r>
          <a:endParaRPr lang="en-US"/>
        </a:p>
      </dgm:t>
    </dgm:pt>
    <dgm:pt modelId="{32E36CCF-B4CD-874A-A479-B70B9F1598E6}" type="parTrans" cxnId="{A8D2F611-8063-4F4E-B6E8-B49BE397EFB6}">
      <dgm:prSet/>
      <dgm:spPr/>
      <dgm:t>
        <a:bodyPr/>
        <a:lstStyle/>
        <a:p>
          <a:endParaRPr lang="en-US"/>
        </a:p>
      </dgm:t>
    </dgm:pt>
    <dgm:pt modelId="{5789FE37-9A84-2945-ABCC-E021730EB290}" type="sibTrans" cxnId="{A8D2F611-8063-4F4E-B6E8-B49BE397EFB6}">
      <dgm:prSet/>
      <dgm:spPr/>
      <dgm:t>
        <a:bodyPr/>
        <a:lstStyle/>
        <a:p>
          <a:endParaRPr lang="en-US"/>
        </a:p>
      </dgm:t>
    </dgm:pt>
    <dgm:pt modelId="{5D711A58-BE28-1645-A121-277E4E5BF0DB}">
      <dgm:prSet/>
      <dgm:spPr/>
      <dgm:t>
        <a:bodyPr/>
        <a:lstStyle/>
        <a:p>
          <a:pPr rtl="0"/>
          <a:r>
            <a:rPr lang="en-US" smtClean="0"/>
            <a:t>Solution</a:t>
          </a:r>
          <a:endParaRPr lang="en-US"/>
        </a:p>
      </dgm:t>
    </dgm:pt>
    <dgm:pt modelId="{F721BE46-29A7-084D-9AEF-C6342AEBAF3C}" type="parTrans" cxnId="{38E258DC-FA2A-3F45-815D-6A4DF7B9679A}">
      <dgm:prSet/>
      <dgm:spPr/>
      <dgm:t>
        <a:bodyPr/>
        <a:lstStyle/>
        <a:p>
          <a:endParaRPr lang="en-US"/>
        </a:p>
      </dgm:t>
    </dgm:pt>
    <dgm:pt modelId="{6B0EC97B-DC4F-ED45-87AA-2C2BAB7545EB}" type="sibTrans" cxnId="{38E258DC-FA2A-3F45-815D-6A4DF7B9679A}">
      <dgm:prSet/>
      <dgm:spPr/>
      <dgm:t>
        <a:bodyPr/>
        <a:lstStyle/>
        <a:p>
          <a:endParaRPr lang="en-US"/>
        </a:p>
      </dgm:t>
    </dgm:pt>
    <dgm:pt modelId="{2816F4D6-63F0-3348-86B4-3F8347D4AFFD}">
      <dgm:prSet/>
      <dgm:spPr/>
      <dgm:t>
        <a:bodyPr/>
        <a:lstStyle/>
        <a:p>
          <a:pPr rtl="0"/>
          <a:r>
            <a:rPr lang="en-US" smtClean="0"/>
            <a:t>Working Methodology</a:t>
          </a:r>
          <a:endParaRPr lang="en-US"/>
        </a:p>
      </dgm:t>
    </dgm:pt>
    <dgm:pt modelId="{FA92D382-CD3A-DC40-88D7-3403F7000C5E}" type="parTrans" cxnId="{83F51523-7ADC-A041-A6C4-9E5557C1AF38}">
      <dgm:prSet/>
      <dgm:spPr/>
      <dgm:t>
        <a:bodyPr/>
        <a:lstStyle/>
        <a:p>
          <a:endParaRPr lang="en-US"/>
        </a:p>
      </dgm:t>
    </dgm:pt>
    <dgm:pt modelId="{424605B9-56ED-BF47-A291-E8089FE8CE16}" type="sibTrans" cxnId="{83F51523-7ADC-A041-A6C4-9E5557C1AF38}">
      <dgm:prSet/>
      <dgm:spPr/>
      <dgm:t>
        <a:bodyPr/>
        <a:lstStyle/>
        <a:p>
          <a:endParaRPr lang="en-US"/>
        </a:p>
      </dgm:t>
    </dgm:pt>
    <dgm:pt modelId="{986EE727-1B8A-AB4F-9662-9984A0ECECD6}">
      <dgm:prSet/>
      <dgm:spPr/>
      <dgm:t>
        <a:bodyPr/>
        <a:lstStyle/>
        <a:p>
          <a:pPr rtl="0"/>
          <a:r>
            <a:rPr lang="en-US" smtClean="0"/>
            <a:t>Technology Stack</a:t>
          </a:r>
          <a:endParaRPr lang="en-US"/>
        </a:p>
      </dgm:t>
    </dgm:pt>
    <dgm:pt modelId="{D3EC1BB8-650A-E74B-B594-7EC2ACB53B15}" type="parTrans" cxnId="{DD5189F1-B687-ED4A-B59E-9903F4D52A4A}">
      <dgm:prSet/>
      <dgm:spPr/>
      <dgm:t>
        <a:bodyPr/>
        <a:lstStyle/>
        <a:p>
          <a:endParaRPr lang="en-US"/>
        </a:p>
      </dgm:t>
    </dgm:pt>
    <dgm:pt modelId="{D1799CA3-405A-FC40-A1D9-176F4CD820B8}" type="sibTrans" cxnId="{DD5189F1-B687-ED4A-B59E-9903F4D52A4A}">
      <dgm:prSet/>
      <dgm:spPr/>
      <dgm:t>
        <a:bodyPr/>
        <a:lstStyle/>
        <a:p>
          <a:endParaRPr lang="en-US"/>
        </a:p>
      </dgm:t>
    </dgm:pt>
    <dgm:pt modelId="{F5095240-3AA7-8142-A81C-8BAD076EA3AE}">
      <dgm:prSet/>
      <dgm:spPr/>
      <dgm:t>
        <a:bodyPr/>
        <a:lstStyle/>
        <a:p>
          <a:pPr rtl="0"/>
          <a:r>
            <a:rPr lang="en-US" smtClean="0"/>
            <a:t>Entities and Relationship</a:t>
          </a:r>
          <a:endParaRPr lang="en-US"/>
        </a:p>
      </dgm:t>
    </dgm:pt>
    <dgm:pt modelId="{79A7306E-2CB4-8642-92F5-5E2F142D7992}" type="parTrans" cxnId="{D5A808BF-EF5D-7A47-A5AE-7FCB79B0E53F}">
      <dgm:prSet/>
      <dgm:spPr/>
      <dgm:t>
        <a:bodyPr/>
        <a:lstStyle/>
        <a:p>
          <a:endParaRPr lang="en-US"/>
        </a:p>
      </dgm:t>
    </dgm:pt>
    <dgm:pt modelId="{37E7A2AB-1272-AD41-A7B4-245841AEDC4D}" type="sibTrans" cxnId="{D5A808BF-EF5D-7A47-A5AE-7FCB79B0E53F}">
      <dgm:prSet/>
      <dgm:spPr/>
      <dgm:t>
        <a:bodyPr/>
        <a:lstStyle/>
        <a:p>
          <a:endParaRPr lang="en-US"/>
        </a:p>
      </dgm:t>
    </dgm:pt>
    <dgm:pt modelId="{AEA9D2A8-C6B0-2E41-8BA3-1C3F7597C72C}">
      <dgm:prSet/>
      <dgm:spPr/>
      <dgm:t>
        <a:bodyPr/>
        <a:lstStyle/>
        <a:p>
          <a:pPr rtl="0"/>
          <a:r>
            <a:rPr lang="en-US" smtClean="0"/>
            <a:t>Data Flow</a:t>
          </a:r>
          <a:endParaRPr lang="en-US"/>
        </a:p>
      </dgm:t>
    </dgm:pt>
    <dgm:pt modelId="{E40ECDC4-E726-F04E-8457-BC521AAD7F60}" type="parTrans" cxnId="{3CD958EC-3182-6E46-81B8-4518974EE692}">
      <dgm:prSet/>
      <dgm:spPr/>
      <dgm:t>
        <a:bodyPr/>
        <a:lstStyle/>
        <a:p>
          <a:endParaRPr lang="en-US"/>
        </a:p>
      </dgm:t>
    </dgm:pt>
    <dgm:pt modelId="{37677C14-CE2F-A148-92CB-8D83837E3A04}" type="sibTrans" cxnId="{3CD958EC-3182-6E46-81B8-4518974EE692}">
      <dgm:prSet/>
      <dgm:spPr/>
      <dgm:t>
        <a:bodyPr/>
        <a:lstStyle/>
        <a:p>
          <a:endParaRPr lang="en-US"/>
        </a:p>
      </dgm:t>
    </dgm:pt>
    <dgm:pt modelId="{7D86A3A4-5974-8049-8E9D-53F26B89F56C}">
      <dgm:prSet/>
      <dgm:spPr/>
      <dgm:t>
        <a:bodyPr/>
        <a:lstStyle/>
        <a:p>
          <a:pPr rtl="0"/>
          <a:r>
            <a:rPr lang="en-US" smtClean="0"/>
            <a:t>Risks</a:t>
          </a:r>
          <a:endParaRPr lang="en-US"/>
        </a:p>
      </dgm:t>
    </dgm:pt>
    <dgm:pt modelId="{9BF7E031-77E2-4641-9BAD-6972863D4426}" type="parTrans" cxnId="{E42D4C21-C224-8846-8807-64D696488315}">
      <dgm:prSet/>
      <dgm:spPr/>
      <dgm:t>
        <a:bodyPr/>
        <a:lstStyle/>
        <a:p>
          <a:endParaRPr lang="en-US"/>
        </a:p>
      </dgm:t>
    </dgm:pt>
    <dgm:pt modelId="{D33BFF8A-E665-4046-B018-EF807607C8FF}" type="sibTrans" cxnId="{E42D4C21-C224-8846-8807-64D696488315}">
      <dgm:prSet/>
      <dgm:spPr/>
      <dgm:t>
        <a:bodyPr/>
        <a:lstStyle/>
        <a:p>
          <a:endParaRPr lang="en-US"/>
        </a:p>
      </dgm:t>
    </dgm:pt>
    <dgm:pt modelId="{36E8ACC5-1152-924A-8921-0B3E8D4CAE32}">
      <dgm:prSet/>
      <dgm:spPr/>
      <dgm:t>
        <a:bodyPr/>
        <a:lstStyle/>
        <a:p>
          <a:pPr rtl="0"/>
          <a:r>
            <a:rPr lang="en-US" smtClean="0"/>
            <a:t>Future Scope</a:t>
          </a:r>
          <a:endParaRPr lang="en-US"/>
        </a:p>
      </dgm:t>
    </dgm:pt>
    <dgm:pt modelId="{0EE0770C-FC97-DD42-AE3C-47C6FB7DD49C}" type="parTrans" cxnId="{A10007E5-A224-974C-87D7-C004FD71687D}">
      <dgm:prSet/>
      <dgm:spPr/>
      <dgm:t>
        <a:bodyPr/>
        <a:lstStyle/>
        <a:p>
          <a:endParaRPr lang="en-US"/>
        </a:p>
      </dgm:t>
    </dgm:pt>
    <dgm:pt modelId="{E91D75A2-F5AC-F248-8A95-224B207E10E8}" type="sibTrans" cxnId="{A10007E5-A224-974C-87D7-C004FD71687D}">
      <dgm:prSet/>
      <dgm:spPr/>
      <dgm:t>
        <a:bodyPr/>
        <a:lstStyle/>
        <a:p>
          <a:endParaRPr lang="en-US"/>
        </a:p>
      </dgm:t>
    </dgm:pt>
    <dgm:pt modelId="{9BDEAB66-5FB5-AD46-94E7-87B8E2410E35}">
      <dgm:prSet/>
      <dgm:spPr/>
      <dgm:t>
        <a:bodyPr/>
        <a:lstStyle/>
        <a:p>
          <a:pPr rtl="0"/>
          <a:r>
            <a:rPr lang="en-US" smtClean="0"/>
            <a:t>Conclusion</a:t>
          </a:r>
          <a:endParaRPr lang="en-US"/>
        </a:p>
      </dgm:t>
    </dgm:pt>
    <dgm:pt modelId="{29762EC4-C0F8-A649-AA9D-7A08A40F8041}" type="parTrans" cxnId="{193618E3-B3AC-4844-A1E0-738BCB60FE45}">
      <dgm:prSet/>
      <dgm:spPr/>
      <dgm:t>
        <a:bodyPr/>
        <a:lstStyle/>
        <a:p>
          <a:endParaRPr lang="en-US"/>
        </a:p>
      </dgm:t>
    </dgm:pt>
    <dgm:pt modelId="{9E300071-994F-5044-9F3C-670A4003B2F5}" type="sibTrans" cxnId="{193618E3-B3AC-4844-A1E0-738BCB60FE45}">
      <dgm:prSet/>
      <dgm:spPr/>
      <dgm:t>
        <a:bodyPr/>
        <a:lstStyle/>
        <a:p>
          <a:endParaRPr lang="en-US"/>
        </a:p>
      </dgm:t>
    </dgm:pt>
    <dgm:pt modelId="{7A2D7E69-431F-E14D-A83D-5BD4F6217E20}" type="pres">
      <dgm:prSet presAssocID="{B94C8720-219B-AA46-AF49-2D9D1838FE3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2654E6-AA5D-EA4C-979B-270B3D234971}" type="pres">
      <dgm:prSet presAssocID="{B94C8720-219B-AA46-AF49-2D9D1838FE3A}" presName="arrow" presStyleLbl="bgShp" presStyleIdx="0" presStyleCnt="1"/>
      <dgm:spPr/>
    </dgm:pt>
    <dgm:pt modelId="{2B5F54B3-1533-BD47-BF3E-C345C22DEEF9}" type="pres">
      <dgm:prSet presAssocID="{B94C8720-219B-AA46-AF49-2D9D1838FE3A}" presName="linearProcess" presStyleCnt="0"/>
      <dgm:spPr/>
    </dgm:pt>
    <dgm:pt modelId="{84125F9F-6F24-F044-8071-D88749E0AF64}" type="pres">
      <dgm:prSet presAssocID="{B0864317-E49E-2A42-95C7-B24F170B8C69}" presName="text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CBC13-C5AC-044E-9487-C93A1DDE2D70}" type="pres">
      <dgm:prSet presAssocID="{E4928002-A949-1E4D-A0C0-545E1247FB1A}" presName="sibTrans" presStyleCnt="0"/>
      <dgm:spPr/>
    </dgm:pt>
    <dgm:pt modelId="{35DCE365-2556-8D4B-9FBC-1E3128FA2F1D}" type="pres">
      <dgm:prSet presAssocID="{A3ED7074-F282-094B-993D-D2DB40C3B215}" presName="text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7DE5C-B98B-F747-9424-CC8ADFD9C5A3}" type="pres">
      <dgm:prSet presAssocID="{5789FE37-9A84-2945-ABCC-E021730EB290}" presName="sibTrans" presStyleCnt="0"/>
      <dgm:spPr/>
    </dgm:pt>
    <dgm:pt modelId="{EA82AB0C-C359-DD40-A8B0-788AFEE5EFB4}" type="pres">
      <dgm:prSet presAssocID="{5D711A58-BE28-1645-A121-277E4E5BF0DB}" presName="text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0E0345-CE16-9E48-B547-F98070110361}" type="pres">
      <dgm:prSet presAssocID="{6B0EC97B-DC4F-ED45-87AA-2C2BAB7545EB}" presName="sibTrans" presStyleCnt="0"/>
      <dgm:spPr/>
    </dgm:pt>
    <dgm:pt modelId="{26CC7790-AFE5-D549-9418-A9594B61ADF9}" type="pres">
      <dgm:prSet presAssocID="{2816F4D6-63F0-3348-86B4-3F8347D4AFFD}" presName="text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0D402-1382-9745-BD96-D1934448A014}" type="pres">
      <dgm:prSet presAssocID="{424605B9-56ED-BF47-A291-E8089FE8CE16}" presName="sibTrans" presStyleCnt="0"/>
      <dgm:spPr/>
    </dgm:pt>
    <dgm:pt modelId="{AFA1F283-12C4-7C44-8A4D-37948F2157B9}" type="pres">
      <dgm:prSet presAssocID="{986EE727-1B8A-AB4F-9662-9984A0ECECD6}" presName="text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B29704-0C91-144B-8FC9-17C57997CBFF}" type="pres">
      <dgm:prSet presAssocID="{D1799CA3-405A-FC40-A1D9-176F4CD820B8}" presName="sibTrans" presStyleCnt="0"/>
      <dgm:spPr/>
    </dgm:pt>
    <dgm:pt modelId="{539408E9-6B2F-4C4D-B919-2A7AC807AB88}" type="pres">
      <dgm:prSet presAssocID="{F5095240-3AA7-8142-A81C-8BAD076EA3AE}" presName="text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78AA3F-8442-1C4A-AC8D-6C9E302D07E7}" type="pres">
      <dgm:prSet presAssocID="{37E7A2AB-1272-AD41-A7B4-245841AEDC4D}" presName="sibTrans" presStyleCnt="0"/>
      <dgm:spPr/>
    </dgm:pt>
    <dgm:pt modelId="{3DB92C5C-36C5-B04A-A7F5-B8D1C3A67F3F}" type="pres">
      <dgm:prSet presAssocID="{AEA9D2A8-C6B0-2E41-8BA3-1C3F7597C72C}" presName="text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222D5-D9C9-C544-B422-7C2A187FEA4F}" type="pres">
      <dgm:prSet presAssocID="{37677C14-CE2F-A148-92CB-8D83837E3A04}" presName="sibTrans" presStyleCnt="0"/>
      <dgm:spPr/>
    </dgm:pt>
    <dgm:pt modelId="{F9A59303-D22B-9A40-9526-542300AD32A6}" type="pres">
      <dgm:prSet presAssocID="{7D86A3A4-5974-8049-8E9D-53F26B89F56C}" presName="text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96130-7D66-744C-8B63-EC64867D6638}" type="pres">
      <dgm:prSet presAssocID="{D33BFF8A-E665-4046-B018-EF807607C8FF}" presName="sibTrans" presStyleCnt="0"/>
      <dgm:spPr/>
    </dgm:pt>
    <dgm:pt modelId="{CFD36C19-5FB1-4E4E-9503-030B82954B51}" type="pres">
      <dgm:prSet presAssocID="{36E8ACC5-1152-924A-8921-0B3E8D4CAE32}" presName="text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D678A-4162-A543-8D21-625B3CB40DE9}" type="pres">
      <dgm:prSet presAssocID="{E91D75A2-F5AC-F248-8A95-224B207E10E8}" presName="sibTrans" presStyleCnt="0"/>
      <dgm:spPr/>
    </dgm:pt>
    <dgm:pt modelId="{50104BEE-E87E-F844-AB84-FD8DCDE930B9}" type="pres">
      <dgm:prSet presAssocID="{9BDEAB66-5FB5-AD46-94E7-87B8E2410E35}" presName="text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2D4C21-C224-8846-8807-64D696488315}" srcId="{B94C8720-219B-AA46-AF49-2D9D1838FE3A}" destId="{7D86A3A4-5974-8049-8E9D-53F26B89F56C}" srcOrd="7" destOrd="0" parTransId="{9BF7E031-77E2-4641-9BAD-6972863D4426}" sibTransId="{D33BFF8A-E665-4046-B018-EF807607C8FF}"/>
    <dgm:cxn modelId="{FDD6BB7B-2ABA-8445-A53F-C36778E9DB2A}" type="presOf" srcId="{B0864317-E49E-2A42-95C7-B24F170B8C69}" destId="{84125F9F-6F24-F044-8071-D88749E0AF64}" srcOrd="0" destOrd="0" presId="urn:microsoft.com/office/officeart/2005/8/layout/hProcess9"/>
    <dgm:cxn modelId="{A10007E5-A224-974C-87D7-C004FD71687D}" srcId="{B94C8720-219B-AA46-AF49-2D9D1838FE3A}" destId="{36E8ACC5-1152-924A-8921-0B3E8D4CAE32}" srcOrd="8" destOrd="0" parTransId="{0EE0770C-FC97-DD42-AE3C-47C6FB7DD49C}" sibTransId="{E91D75A2-F5AC-F248-8A95-224B207E10E8}"/>
    <dgm:cxn modelId="{D5A808BF-EF5D-7A47-A5AE-7FCB79B0E53F}" srcId="{B94C8720-219B-AA46-AF49-2D9D1838FE3A}" destId="{F5095240-3AA7-8142-A81C-8BAD076EA3AE}" srcOrd="5" destOrd="0" parTransId="{79A7306E-2CB4-8642-92F5-5E2F142D7992}" sibTransId="{37E7A2AB-1272-AD41-A7B4-245841AEDC4D}"/>
    <dgm:cxn modelId="{A8D2F611-8063-4F4E-B6E8-B49BE397EFB6}" srcId="{B94C8720-219B-AA46-AF49-2D9D1838FE3A}" destId="{A3ED7074-F282-094B-993D-D2DB40C3B215}" srcOrd="1" destOrd="0" parTransId="{32E36CCF-B4CD-874A-A479-B70B9F1598E6}" sibTransId="{5789FE37-9A84-2945-ABCC-E021730EB290}"/>
    <dgm:cxn modelId="{83F51523-7ADC-A041-A6C4-9E5557C1AF38}" srcId="{B94C8720-219B-AA46-AF49-2D9D1838FE3A}" destId="{2816F4D6-63F0-3348-86B4-3F8347D4AFFD}" srcOrd="3" destOrd="0" parTransId="{FA92D382-CD3A-DC40-88D7-3403F7000C5E}" sibTransId="{424605B9-56ED-BF47-A291-E8089FE8CE16}"/>
    <dgm:cxn modelId="{D93B4DCC-25D2-7B45-8C41-B807DC6A3AB8}" type="presOf" srcId="{9BDEAB66-5FB5-AD46-94E7-87B8E2410E35}" destId="{50104BEE-E87E-F844-AB84-FD8DCDE930B9}" srcOrd="0" destOrd="0" presId="urn:microsoft.com/office/officeart/2005/8/layout/hProcess9"/>
    <dgm:cxn modelId="{E9FBA6AF-D6C9-5D43-9EC2-F33B68612FA0}" srcId="{B94C8720-219B-AA46-AF49-2D9D1838FE3A}" destId="{B0864317-E49E-2A42-95C7-B24F170B8C69}" srcOrd="0" destOrd="0" parTransId="{FABDC2D7-B92A-C840-B393-711223DD7166}" sibTransId="{E4928002-A949-1E4D-A0C0-545E1247FB1A}"/>
    <dgm:cxn modelId="{8D64E6AC-3E35-E545-A617-BF3582C68871}" type="presOf" srcId="{AEA9D2A8-C6B0-2E41-8BA3-1C3F7597C72C}" destId="{3DB92C5C-36C5-B04A-A7F5-B8D1C3A67F3F}" srcOrd="0" destOrd="0" presId="urn:microsoft.com/office/officeart/2005/8/layout/hProcess9"/>
    <dgm:cxn modelId="{3CD958EC-3182-6E46-81B8-4518974EE692}" srcId="{B94C8720-219B-AA46-AF49-2D9D1838FE3A}" destId="{AEA9D2A8-C6B0-2E41-8BA3-1C3F7597C72C}" srcOrd="6" destOrd="0" parTransId="{E40ECDC4-E726-F04E-8457-BC521AAD7F60}" sibTransId="{37677C14-CE2F-A148-92CB-8D83837E3A04}"/>
    <dgm:cxn modelId="{CD1CA0BF-FCF3-2648-82BF-2A973C03C1EB}" type="presOf" srcId="{A3ED7074-F282-094B-993D-D2DB40C3B215}" destId="{35DCE365-2556-8D4B-9FBC-1E3128FA2F1D}" srcOrd="0" destOrd="0" presId="urn:microsoft.com/office/officeart/2005/8/layout/hProcess9"/>
    <dgm:cxn modelId="{193618E3-B3AC-4844-A1E0-738BCB60FE45}" srcId="{B94C8720-219B-AA46-AF49-2D9D1838FE3A}" destId="{9BDEAB66-5FB5-AD46-94E7-87B8E2410E35}" srcOrd="9" destOrd="0" parTransId="{29762EC4-C0F8-A649-AA9D-7A08A40F8041}" sibTransId="{9E300071-994F-5044-9F3C-670A4003B2F5}"/>
    <dgm:cxn modelId="{1E8D85E2-A3A0-7848-B756-0D349C5861E3}" type="presOf" srcId="{F5095240-3AA7-8142-A81C-8BAD076EA3AE}" destId="{539408E9-6B2F-4C4D-B919-2A7AC807AB88}" srcOrd="0" destOrd="0" presId="urn:microsoft.com/office/officeart/2005/8/layout/hProcess9"/>
    <dgm:cxn modelId="{38E258DC-FA2A-3F45-815D-6A4DF7B9679A}" srcId="{B94C8720-219B-AA46-AF49-2D9D1838FE3A}" destId="{5D711A58-BE28-1645-A121-277E4E5BF0DB}" srcOrd="2" destOrd="0" parTransId="{F721BE46-29A7-084D-9AEF-C6342AEBAF3C}" sibTransId="{6B0EC97B-DC4F-ED45-87AA-2C2BAB7545EB}"/>
    <dgm:cxn modelId="{DD5189F1-B687-ED4A-B59E-9903F4D52A4A}" srcId="{B94C8720-219B-AA46-AF49-2D9D1838FE3A}" destId="{986EE727-1B8A-AB4F-9662-9984A0ECECD6}" srcOrd="4" destOrd="0" parTransId="{D3EC1BB8-650A-E74B-B594-7EC2ACB53B15}" sibTransId="{D1799CA3-405A-FC40-A1D9-176F4CD820B8}"/>
    <dgm:cxn modelId="{73D2D038-2B44-2048-829E-20D6FBBFE50E}" type="presOf" srcId="{986EE727-1B8A-AB4F-9662-9984A0ECECD6}" destId="{AFA1F283-12C4-7C44-8A4D-37948F2157B9}" srcOrd="0" destOrd="0" presId="urn:microsoft.com/office/officeart/2005/8/layout/hProcess9"/>
    <dgm:cxn modelId="{0C76035E-084E-B742-8465-E3E5A3B7E03F}" type="presOf" srcId="{36E8ACC5-1152-924A-8921-0B3E8D4CAE32}" destId="{CFD36C19-5FB1-4E4E-9503-030B82954B51}" srcOrd="0" destOrd="0" presId="urn:microsoft.com/office/officeart/2005/8/layout/hProcess9"/>
    <dgm:cxn modelId="{985C3CE5-69C0-E841-97EA-923C96B447A3}" type="presOf" srcId="{2816F4D6-63F0-3348-86B4-3F8347D4AFFD}" destId="{26CC7790-AFE5-D549-9418-A9594B61ADF9}" srcOrd="0" destOrd="0" presId="urn:microsoft.com/office/officeart/2005/8/layout/hProcess9"/>
    <dgm:cxn modelId="{9D4B850D-F069-AC45-A4B1-4981458CB798}" type="presOf" srcId="{7D86A3A4-5974-8049-8E9D-53F26B89F56C}" destId="{F9A59303-D22B-9A40-9526-542300AD32A6}" srcOrd="0" destOrd="0" presId="urn:microsoft.com/office/officeart/2005/8/layout/hProcess9"/>
    <dgm:cxn modelId="{7AFB6E92-0535-7B49-8768-819877350EF5}" type="presOf" srcId="{5D711A58-BE28-1645-A121-277E4E5BF0DB}" destId="{EA82AB0C-C359-DD40-A8B0-788AFEE5EFB4}" srcOrd="0" destOrd="0" presId="urn:microsoft.com/office/officeart/2005/8/layout/hProcess9"/>
    <dgm:cxn modelId="{F33B5BD3-424B-8E46-90B8-9E9B645C526A}" type="presOf" srcId="{B94C8720-219B-AA46-AF49-2D9D1838FE3A}" destId="{7A2D7E69-431F-E14D-A83D-5BD4F6217E20}" srcOrd="0" destOrd="0" presId="urn:microsoft.com/office/officeart/2005/8/layout/hProcess9"/>
    <dgm:cxn modelId="{B357AA66-1B7C-3343-869F-3DF419B0DA1D}" type="presParOf" srcId="{7A2D7E69-431F-E14D-A83D-5BD4F6217E20}" destId="{662654E6-AA5D-EA4C-979B-270B3D234971}" srcOrd="0" destOrd="0" presId="urn:microsoft.com/office/officeart/2005/8/layout/hProcess9"/>
    <dgm:cxn modelId="{C56A9425-AFDF-E147-BA99-182439A50478}" type="presParOf" srcId="{7A2D7E69-431F-E14D-A83D-5BD4F6217E20}" destId="{2B5F54B3-1533-BD47-BF3E-C345C22DEEF9}" srcOrd="1" destOrd="0" presId="urn:microsoft.com/office/officeart/2005/8/layout/hProcess9"/>
    <dgm:cxn modelId="{9EB7D5DD-2987-3249-9DC5-F271E9F472A3}" type="presParOf" srcId="{2B5F54B3-1533-BD47-BF3E-C345C22DEEF9}" destId="{84125F9F-6F24-F044-8071-D88749E0AF64}" srcOrd="0" destOrd="0" presId="urn:microsoft.com/office/officeart/2005/8/layout/hProcess9"/>
    <dgm:cxn modelId="{1E770FF9-AC74-8747-93C4-3840FCF0DF96}" type="presParOf" srcId="{2B5F54B3-1533-BD47-BF3E-C345C22DEEF9}" destId="{28FCBC13-C5AC-044E-9487-C93A1DDE2D70}" srcOrd="1" destOrd="0" presId="urn:microsoft.com/office/officeart/2005/8/layout/hProcess9"/>
    <dgm:cxn modelId="{BB06BE76-9596-6144-BADA-2EFA20CCC4A6}" type="presParOf" srcId="{2B5F54B3-1533-BD47-BF3E-C345C22DEEF9}" destId="{35DCE365-2556-8D4B-9FBC-1E3128FA2F1D}" srcOrd="2" destOrd="0" presId="urn:microsoft.com/office/officeart/2005/8/layout/hProcess9"/>
    <dgm:cxn modelId="{B730C16C-1F18-A64E-8855-1D71AC8DF4CE}" type="presParOf" srcId="{2B5F54B3-1533-BD47-BF3E-C345C22DEEF9}" destId="{AE17DE5C-B98B-F747-9424-CC8ADFD9C5A3}" srcOrd="3" destOrd="0" presId="urn:microsoft.com/office/officeart/2005/8/layout/hProcess9"/>
    <dgm:cxn modelId="{3D9AE88B-6434-034F-B2FB-D3B95E7F820E}" type="presParOf" srcId="{2B5F54B3-1533-BD47-BF3E-C345C22DEEF9}" destId="{EA82AB0C-C359-DD40-A8B0-788AFEE5EFB4}" srcOrd="4" destOrd="0" presId="urn:microsoft.com/office/officeart/2005/8/layout/hProcess9"/>
    <dgm:cxn modelId="{D267F4CC-FBF4-4E42-A48E-3DDC0804848F}" type="presParOf" srcId="{2B5F54B3-1533-BD47-BF3E-C345C22DEEF9}" destId="{220E0345-CE16-9E48-B547-F98070110361}" srcOrd="5" destOrd="0" presId="urn:microsoft.com/office/officeart/2005/8/layout/hProcess9"/>
    <dgm:cxn modelId="{966FC3AD-8836-3046-8164-A83C4B8E72EB}" type="presParOf" srcId="{2B5F54B3-1533-BD47-BF3E-C345C22DEEF9}" destId="{26CC7790-AFE5-D549-9418-A9594B61ADF9}" srcOrd="6" destOrd="0" presId="urn:microsoft.com/office/officeart/2005/8/layout/hProcess9"/>
    <dgm:cxn modelId="{09122444-A605-9E4A-B80A-3A871A7BA6C2}" type="presParOf" srcId="{2B5F54B3-1533-BD47-BF3E-C345C22DEEF9}" destId="{49C0D402-1382-9745-BD96-D1934448A014}" srcOrd="7" destOrd="0" presId="urn:microsoft.com/office/officeart/2005/8/layout/hProcess9"/>
    <dgm:cxn modelId="{BFF2A07B-A004-E044-BFEF-A638230D5D36}" type="presParOf" srcId="{2B5F54B3-1533-BD47-BF3E-C345C22DEEF9}" destId="{AFA1F283-12C4-7C44-8A4D-37948F2157B9}" srcOrd="8" destOrd="0" presId="urn:microsoft.com/office/officeart/2005/8/layout/hProcess9"/>
    <dgm:cxn modelId="{4DDCBCBD-B5AA-AB4A-846B-B6822719C5E6}" type="presParOf" srcId="{2B5F54B3-1533-BD47-BF3E-C345C22DEEF9}" destId="{30B29704-0C91-144B-8FC9-17C57997CBFF}" srcOrd="9" destOrd="0" presId="urn:microsoft.com/office/officeart/2005/8/layout/hProcess9"/>
    <dgm:cxn modelId="{709905BA-5D9A-E849-9E89-AC387ABBD9A0}" type="presParOf" srcId="{2B5F54B3-1533-BD47-BF3E-C345C22DEEF9}" destId="{539408E9-6B2F-4C4D-B919-2A7AC807AB88}" srcOrd="10" destOrd="0" presId="urn:microsoft.com/office/officeart/2005/8/layout/hProcess9"/>
    <dgm:cxn modelId="{99484CE9-DF4A-A24C-8407-A33EC9B3C6C7}" type="presParOf" srcId="{2B5F54B3-1533-BD47-BF3E-C345C22DEEF9}" destId="{9E78AA3F-8442-1C4A-AC8D-6C9E302D07E7}" srcOrd="11" destOrd="0" presId="urn:microsoft.com/office/officeart/2005/8/layout/hProcess9"/>
    <dgm:cxn modelId="{AE69F678-EEEB-0747-8DA0-388821C08438}" type="presParOf" srcId="{2B5F54B3-1533-BD47-BF3E-C345C22DEEF9}" destId="{3DB92C5C-36C5-B04A-A7F5-B8D1C3A67F3F}" srcOrd="12" destOrd="0" presId="urn:microsoft.com/office/officeart/2005/8/layout/hProcess9"/>
    <dgm:cxn modelId="{D8302199-E252-3B43-9540-46C7DC866A5C}" type="presParOf" srcId="{2B5F54B3-1533-BD47-BF3E-C345C22DEEF9}" destId="{C2A222D5-D9C9-C544-B422-7C2A187FEA4F}" srcOrd="13" destOrd="0" presId="urn:microsoft.com/office/officeart/2005/8/layout/hProcess9"/>
    <dgm:cxn modelId="{E785B381-BF57-3449-AEFE-6EB3DA11BF14}" type="presParOf" srcId="{2B5F54B3-1533-BD47-BF3E-C345C22DEEF9}" destId="{F9A59303-D22B-9A40-9526-542300AD32A6}" srcOrd="14" destOrd="0" presId="urn:microsoft.com/office/officeart/2005/8/layout/hProcess9"/>
    <dgm:cxn modelId="{8CD49A55-621E-5C42-9957-703674EE7885}" type="presParOf" srcId="{2B5F54B3-1533-BD47-BF3E-C345C22DEEF9}" destId="{FC296130-7D66-744C-8B63-EC64867D6638}" srcOrd="15" destOrd="0" presId="urn:microsoft.com/office/officeart/2005/8/layout/hProcess9"/>
    <dgm:cxn modelId="{4C7D9723-46A4-C34A-9697-B8548CD4FAEA}" type="presParOf" srcId="{2B5F54B3-1533-BD47-BF3E-C345C22DEEF9}" destId="{CFD36C19-5FB1-4E4E-9503-030B82954B51}" srcOrd="16" destOrd="0" presId="urn:microsoft.com/office/officeart/2005/8/layout/hProcess9"/>
    <dgm:cxn modelId="{A4D19968-7704-1F49-B56E-0D265E19321B}" type="presParOf" srcId="{2B5F54B3-1533-BD47-BF3E-C345C22DEEF9}" destId="{FC4D678A-4162-A543-8D21-625B3CB40DE9}" srcOrd="17" destOrd="0" presId="urn:microsoft.com/office/officeart/2005/8/layout/hProcess9"/>
    <dgm:cxn modelId="{4D026CE8-ADD9-4F47-B7B2-5794D9DF5407}" type="presParOf" srcId="{2B5F54B3-1533-BD47-BF3E-C345C22DEEF9}" destId="{50104BEE-E87E-F844-AB84-FD8DCDE930B9}" srcOrd="1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640E2-F45C-D14B-9BE8-71FF04B2568E}" type="doc">
      <dgm:prSet loTypeId="urn:microsoft.com/office/officeart/2005/8/layout/matrix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60C14B-0C4C-2A48-B473-8C0FC75B9482}">
      <dgm:prSet phldrT="[Text]"/>
      <dgm:spPr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 smtClean="0"/>
            <a:t>Problem Managing Money</a:t>
          </a:r>
          <a:endParaRPr lang="en-US" dirty="0"/>
        </a:p>
      </dgm:t>
    </dgm:pt>
    <dgm:pt modelId="{71DF4FDF-10EA-8540-901D-0206A082EB68}" type="parTrans" cxnId="{4E1168D4-331E-CA4A-B002-B26E52C2425A}">
      <dgm:prSet/>
      <dgm:spPr/>
      <dgm:t>
        <a:bodyPr/>
        <a:lstStyle/>
        <a:p>
          <a:endParaRPr lang="en-US"/>
        </a:p>
      </dgm:t>
    </dgm:pt>
    <dgm:pt modelId="{02130B53-6814-7441-B56B-ED48A077589D}" type="sibTrans" cxnId="{4E1168D4-331E-CA4A-B002-B26E52C2425A}">
      <dgm:prSet/>
      <dgm:spPr/>
      <dgm:t>
        <a:bodyPr/>
        <a:lstStyle/>
        <a:p>
          <a:endParaRPr lang="en-US"/>
        </a:p>
      </dgm:t>
    </dgm:pt>
    <dgm:pt modelId="{67A97A37-1FCF-1246-95D4-E887A2E0DA06}">
      <dgm:prSet phldrT="[Text]"/>
      <dgm:spPr>
        <a:gradFill rotWithShape="0">
          <a:gsLst>
            <a:gs pos="0">
              <a:srgbClr val="FFC000"/>
            </a:gs>
            <a:gs pos="50000">
              <a:srgbClr val="FFC000"/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dirty="0" smtClean="0"/>
            <a:t>Time Consuming</a:t>
          </a:r>
          <a:endParaRPr lang="en-US" dirty="0"/>
        </a:p>
      </dgm:t>
    </dgm:pt>
    <dgm:pt modelId="{29E77D14-8DCD-774E-AB46-9C873D145307}" type="parTrans" cxnId="{7D564ADD-832F-2D43-97CB-004C6788032B}">
      <dgm:prSet/>
      <dgm:spPr/>
      <dgm:t>
        <a:bodyPr/>
        <a:lstStyle/>
        <a:p>
          <a:endParaRPr lang="en-US"/>
        </a:p>
      </dgm:t>
    </dgm:pt>
    <dgm:pt modelId="{E2DC10D4-F5D9-BE42-B989-988F02001779}" type="sibTrans" cxnId="{7D564ADD-832F-2D43-97CB-004C6788032B}">
      <dgm:prSet/>
      <dgm:spPr/>
      <dgm:t>
        <a:bodyPr/>
        <a:lstStyle/>
        <a:p>
          <a:endParaRPr lang="en-US"/>
        </a:p>
      </dgm:t>
    </dgm:pt>
    <dgm:pt modelId="{1082268A-0A8B-E14F-B564-76FA4866DF78}">
      <dgm:prSet phldrT="[Text]"/>
      <dgm:spPr>
        <a:gradFill rotWithShape="0">
          <a:gsLst>
            <a:gs pos="0">
              <a:srgbClr val="00B0F0"/>
            </a:gs>
            <a:gs pos="50000">
              <a:srgbClr val="00B0F0"/>
            </a:gs>
            <a:gs pos="100000">
              <a:srgbClr val="359EF8"/>
            </a:gs>
          </a:gsLst>
        </a:gradFill>
      </dgm:spPr>
      <dgm:t>
        <a:bodyPr/>
        <a:lstStyle/>
        <a:p>
          <a:r>
            <a:rPr lang="en-US" dirty="0" smtClean="0"/>
            <a:t>Costly Advisory</a:t>
          </a:r>
          <a:endParaRPr lang="en-US" dirty="0"/>
        </a:p>
      </dgm:t>
    </dgm:pt>
    <dgm:pt modelId="{E490EB29-D8BC-944E-AD27-EFFCEEB280B3}" type="parTrans" cxnId="{BF34C3EE-F3A8-594A-9A5A-348AFE0750C6}">
      <dgm:prSet/>
      <dgm:spPr/>
      <dgm:t>
        <a:bodyPr/>
        <a:lstStyle/>
        <a:p>
          <a:endParaRPr lang="en-US"/>
        </a:p>
      </dgm:t>
    </dgm:pt>
    <dgm:pt modelId="{C51A7810-D12B-2A4E-AD23-B20AB28052CC}" type="sibTrans" cxnId="{BF34C3EE-F3A8-594A-9A5A-348AFE0750C6}">
      <dgm:prSet/>
      <dgm:spPr/>
      <dgm:t>
        <a:bodyPr/>
        <a:lstStyle/>
        <a:p>
          <a:endParaRPr lang="en-US"/>
        </a:p>
      </dgm:t>
    </dgm:pt>
    <dgm:pt modelId="{263349FA-C677-704C-8E23-22DE93824D69}">
      <dgm:prSet phldrT="[Text]"/>
      <dgm:spPr>
        <a:gradFill rotWithShape="0">
          <a:gsLst>
            <a:gs pos="0">
              <a:srgbClr val="92D050"/>
            </a:gs>
            <a:gs pos="50000">
              <a:srgbClr val="92D050"/>
            </a:gs>
            <a:gs pos="100000">
              <a:srgbClr val="92D050"/>
            </a:gs>
          </a:gsLst>
        </a:gradFill>
      </dgm:spPr>
      <dgm:t>
        <a:bodyPr/>
        <a:lstStyle/>
        <a:p>
          <a:r>
            <a:rPr lang="en-US" dirty="0" smtClean="0"/>
            <a:t>Impersonalized Solutions</a:t>
          </a:r>
          <a:endParaRPr lang="en-US" dirty="0"/>
        </a:p>
      </dgm:t>
    </dgm:pt>
    <dgm:pt modelId="{616E7F93-13F2-4342-8928-8E56DE4E7388}" type="parTrans" cxnId="{CDF329B8-555A-0340-81E0-6F8B9636B938}">
      <dgm:prSet/>
      <dgm:spPr/>
      <dgm:t>
        <a:bodyPr/>
        <a:lstStyle/>
        <a:p>
          <a:endParaRPr lang="en-US"/>
        </a:p>
      </dgm:t>
    </dgm:pt>
    <dgm:pt modelId="{C0995B85-102D-8740-9880-941EB1AE5723}" type="sibTrans" cxnId="{CDF329B8-555A-0340-81E0-6F8B9636B938}">
      <dgm:prSet/>
      <dgm:spPr/>
      <dgm:t>
        <a:bodyPr/>
        <a:lstStyle/>
        <a:p>
          <a:endParaRPr lang="en-US"/>
        </a:p>
      </dgm:t>
    </dgm:pt>
    <dgm:pt modelId="{33F9FA69-9110-8044-8F96-5E5EF22B92D8}" type="pres">
      <dgm:prSet presAssocID="{3CB640E2-F45C-D14B-9BE8-71FF04B2568E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C56319-B6FB-4343-86EF-62D1CD3199F4}" type="pres">
      <dgm:prSet presAssocID="{3CB640E2-F45C-D14B-9BE8-71FF04B2568E}" presName="axisShape" presStyleLbl="bgShp" presStyleIdx="0" presStyleCnt="1"/>
      <dgm:spPr/>
    </dgm:pt>
    <dgm:pt modelId="{8D1B1C84-4AA9-D24D-AACD-61CC75E6E0B3}" type="pres">
      <dgm:prSet presAssocID="{3CB640E2-F45C-D14B-9BE8-71FF04B2568E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07304D-F540-DC40-8EC5-71BF7CEB718A}" type="pres">
      <dgm:prSet presAssocID="{3CB640E2-F45C-D14B-9BE8-71FF04B2568E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AE63D-CFF7-6A44-8843-11C5DD917013}" type="pres">
      <dgm:prSet presAssocID="{3CB640E2-F45C-D14B-9BE8-71FF04B2568E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738AD-2C02-2F47-B307-A6144414835E}" type="pres">
      <dgm:prSet presAssocID="{3CB640E2-F45C-D14B-9BE8-71FF04B2568E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0F2919-8D19-BC42-865C-C8D3CAC0D366}" type="presOf" srcId="{3CB640E2-F45C-D14B-9BE8-71FF04B2568E}" destId="{33F9FA69-9110-8044-8F96-5E5EF22B92D8}" srcOrd="0" destOrd="0" presId="urn:microsoft.com/office/officeart/2005/8/layout/matrix2"/>
    <dgm:cxn modelId="{CDF329B8-555A-0340-81E0-6F8B9636B938}" srcId="{3CB640E2-F45C-D14B-9BE8-71FF04B2568E}" destId="{263349FA-C677-704C-8E23-22DE93824D69}" srcOrd="3" destOrd="0" parTransId="{616E7F93-13F2-4342-8928-8E56DE4E7388}" sibTransId="{C0995B85-102D-8740-9880-941EB1AE5723}"/>
    <dgm:cxn modelId="{BF34C3EE-F3A8-594A-9A5A-348AFE0750C6}" srcId="{3CB640E2-F45C-D14B-9BE8-71FF04B2568E}" destId="{1082268A-0A8B-E14F-B564-76FA4866DF78}" srcOrd="2" destOrd="0" parTransId="{E490EB29-D8BC-944E-AD27-EFFCEEB280B3}" sibTransId="{C51A7810-D12B-2A4E-AD23-B20AB28052CC}"/>
    <dgm:cxn modelId="{7D564ADD-832F-2D43-97CB-004C6788032B}" srcId="{3CB640E2-F45C-D14B-9BE8-71FF04B2568E}" destId="{67A97A37-1FCF-1246-95D4-E887A2E0DA06}" srcOrd="1" destOrd="0" parTransId="{29E77D14-8DCD-774E-AB46-9C873D145307}" sibTransId="{E2DC10D4-F5D9-BE42-B989-988F02001779}"/>
    <dgm:cxn modelId="{39A2BD8D-D17A-2D46-9B7B-1FDD18A2C140}" type="presOf" srcId="{263349FA-C677-704C-8E23-22DE93824D69}" destId="{D48738AD-2C02-2F47-B307-A6144414835E}" srcOrd="0" destOrd="0" presId="urn:microsoft.com/office/officeart/2005/8/layout/matrix2"/>
    <dgm:cxn modelId="{2FEB350D-42C4-E748-94F2-79C063B3F119}" type="presOf" srcId="{67A97A37-1FCF-1246-95D4-E887A2E0DA06}" destId="{3A07304D-F540-DC40-8EC5-71BF7CEB718A}" srcOrd="0" destOrd="0" presId="urn:microsoft.com/office/officeart/2005/8/layout/matrix2"/>
    <dgm:cxn modelId="{D100AE5E-7A8E-F343-BA3F-587F63B331A4}" type="presOf" srcId="{1082268A-0A8B-E14F-B564-76FA4866DF78}" destId="{678AE63D-CFF7-6A44-8843-11C5DD917013}" srcOrd="0" destOrd="0" presId="urn:microsoft.com/office/officeart/2005/8/layout/matrix2"/>
    <dgm:cxn modelId="{4E1168D4-331E-CA4A-B002-B26E52C2425A}" srcId="{3CB640E2-F45C-D14B-9BE8-71FF04B2568E}" destId="{8560C14B-0C4C-2A48-B473-8C0FC75B9482}" srcOrd="0" destOrd="0" parTransId="{71DF4FDF-10EA-8540-901D-0206A082EB68}" sibTransId="{02130B53-6814-7441-B56B-ED48A077589D}"/>
    <dgm:cxn modelId="{C5A56889-74DC-DB45-BC67-2B049FAF4685}" type="presOf" srcId="{8560C14B-0C4C-2A48-B473-8C0FC75B9482}" destId="{8D1B1C84-4AA9-D24D-AACD-61CC75E6E0B3}" srcOrd="0" destOrd="0" presId="urn:microsoft.com/office/officeart/2005/8/layout/matrix2"/>
    <dgm:cxn modelId="{FAC4B858-9E17-8249-BDBB-31A6EF8FA7AF}" type="presParOf" srcId="{33F9FA69-9110-8044-8F96-5E5EF22B92D8}" destId="{50C56319-B6FB-4343-86EF-62D1CD3199F4}" srcOrd="0" destOrd="0" presId="urn:microsoft.com/office/officeart/2005/8/layout/matrix2"/>
    <dgm:cxn modelId="{1F203C9B-19EC-2443-AD1D-1C8AAB72615D}" type="presParOf" srcId="{33F9FA69-9110-8044-8F96-5E5EF22B92D8}" destId="{8D1B1C84-4AA9-D24D-AACD-61CC75E6E0B3}" srcOrd="1" destOrd="0" presId="urn:microsoft.com/office/officeart/2005/8/layout/matrix2"/>
    <dgm:cxn modelId="{85217D11-D63E-6A44-8EC9-DD8B9967F796}" type="presParOf" srcId="{33F9FA69-9110-8044-8F96-5E5EF22B92D8}" destId="{3A07304D-F540-DC40-8EC5-71BF7CEB718A}" srcOrd="2" destOrd="0" presId="urn:microsoft.com/office/officeart/2005/8/layout/matrix2"/>
    <dgm:cxn modelId="{B5F0A91B-7CCB-C147-BF52-0EB6480455D6}" type="presParOf" srcId="{33F9FA69-9110-8044-8F96-5E5EF22B92D8}" destId="{678AE63D-CFF7-6A44-8843-11C5DD917013}" srcOrd="3" destOrd="0" presId="urn:microsoft.com/office/officeart/2005/8/layout/matrix2"/>
    <dgm:cxn modelId="{94EDC1E6-7174-1048-A9B8-A92821AC2441}" type="presParOf" srcId="{33F9FA69-9110-8044-8F96-5E5EF22B92D8}" destId="{D48738AD-2C02-2F47-B307-A6144414835E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024D76-8AE6-5C40-8351-4D1355933DBF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2CD24E-F3F2-684E-BC9C-28E4A5614BED}">
      <dgm:prSet/>
      <dgm:spPr/>
      <dgm:t>
        <a:bodyPr/>
        <a:lstStyle/>
        <a:p>
          <a:pPr rtl="0"/>
          <a:r>
            <a:rPr lang="en-US" smtClean="0"/>
            <a:t>Budgeting Application</a:t>
          </a:r>
          <a:endParaRPr lang="en-US"/>
        </a:p>
      </dgm:t>
    </dgm:pt>
    <dgm:pt modelId="{ED798CBE-58CC-BB45-B857-F40F30E96B0A}" type="parTrans" cxnId="{DCB1A823-A0C0-1B4D-806F-9DB87703380A}">
      <dgm:prSet/>
      <dgm:spPr/>
      <dgm:t>
        <a:bodyPr/>
        <a:lstStyle/>
        <a:p>
          <a:endParaRPr lang="en-US"/>
        </a:p>
      </dgm:t>
    </dgm:pt>
    <dgm:pt modelId="{9C85A2F7-FCE4-E14E-B7F6-8027304367D4}" type="sibTrans" cxnId="{DCB1A823-A0C0-1B4D-806F-9DB87703380A}">
      <dgm:prSet/>
      <dgm:spPr/>
      <dgm:t>
        <a:bodyPr/>
        <a:lstStyle/>
        <a:p>
          <a:endParaRPr lang="en-US"/>
        </a:p>
      </dgm:t>
    </dgm:pt>
    <dgm:pt modelId="{EC3776DE-4501-C240-A088-73E8D6E536C2}">
      <dgm:prSet/>
      <dgm:spPr/>
      <dgm:t>
        <a:bodyPr/>
        <a:lstStyle/>
        <a:p>
          <a:pPr rtl="0"/>
          <a:r>
            <a:rPr lang="en-US" smtClean="0"/>
            <a:t>Native mobile application</a:t>
          </a:r>
          <a:endParaRPr lang="en-US"/>
        </a:p>
      </dgm:t>
    </dgm:pt>
    <dgm:pt modelId="{3D9421C0-3E61-E245-BB4E-4E072405F4B4}" type="parTrans" cxnId="{EDF611A8-E56E-1845-BD1C-4F790EF18C76}">
      <dgm:prSet/>
      <dgm:spPr/>
      <dgm:t>
        <a:bodyPr/>
        <a:lstStyle/>
        <a:p>
          <a:endParaRPr lang="en-US"/>
        </a:p>
      </dgm:t>
    </dgm:pt>
    <dgm:pt modelId="{926BE2EE-7EC8-FC46-8FDB-5E8415E179BA}" type="sibTrans" cxnId="{EDF611A8-E56E-1845-BD1C-4F790EF18C76}">
      <dgm:prSet/>
      <dgm:spPr/>
      <dgm:t>
        <a:bodyPr/>
        <a:lstStyle/>
        <a:p>
          <a:endParaRPr lang="en-US"/>
        </a:p>
      </dgm:t>
    </dgm:pt>
    <dgm:pt modelId="{DE0079DE-0243-464F-BB48-96DCA8671F32}">
      <dgm:prSet/>
      <dgm:spPr/>
      <dgm:t>
        <a:bodyPr/>
        <a:lstStyle/>
        <a:p>
          <a:pPr rtl="0"/>
          <a:r>
            <a:rPr lang="en-US" smtClean="0"/>
            <a:t>AI – powered</a:t>
          </a:r>
          <a:endParaRPr lang="en-US"/>
        </a:p>
      </dgm:t>
    </dgm:pt>
    <dgm:pt modelId="{9098BF04-80A9-C245-B5A4-0202B5871413}" type="parTrans" cxnId="{46626DED-0ED3-E04B-A63B-1D6322CC8894}">
      <dgm:prSet/>
      <dgm:spPr/>
      <dgm:t>
        <a:bodyPr/>
        <a:lstStyle/>
        <a:p>
          <a:endParaRPr lang="en-US"/>
        </a:p>
      </dgm:t>
    </dgm:pt>
    <dgm:pt modelId="{20756BB6-869A-C446-B118-4B44AFC6321A}" type="sibTrans" cxnId="{46626DED-0ED3-E04B-A63B-1D6322CC8894}">
      <dgm:prSet/>
      <dgm:spPr/>
      <dgm:t>
        <a:bodyPr/>
        <a:lstStyle/>
        <a:p>
          <a:endParaRPr lang="en-US"/>
        </a:p>
      </dgm:t>
    </dgm:pt>
    <dgm:pt modelId="{734CEE81-DD73-C444-9D71-1CC4C4CB512A}">
      <dgm:prSet/>
      <dgm:spPr/>
      <dgm:t>
        <a:bodyPr/>
        <a:lstStyle/>
        <a:p>
          <a:pPr rtl="0"/>
          <a:r>
            <a:rPr lang="en-US" smtClean="0"/>
            <a:t>Consultant</a:t>
          </a:r>
          <a:endParaRPr lang="en-US"/>
        </a:p>
      </dgm:t>
    </dgm:pt>
    <dgm:pt modelId="{C68016C2-DE29-A04E-84B4-31D77B0B8379}" type="parTrans" cxnId="{1D53F865-CB89-474F-B92E-D7DEBC87DC2E}">
      <dgm:prSet/>
      <dgm:spPr/>
      <dgm:t>
        <a:bodyPr/>
        <a:lstStyle/>
        <a:p>
          <a:endParaRPr lang="en-US"/>
        </a:p>
      </dgm:t>
    </dgm:pt>
    <dgm:pt modelId="{4B59EDD0-83C5-1E40-A300-09613BA627DA}" type="sibTrans" cxnId="{1D53F865-CB89-474F-B92E-D7DEBC87DC2E}">
      <dgm:prSet/>
      <dgm:spPr/>
      <dgm:t>
        <a:bodyPr/>
        <a:lstStyle/>
        <a:p>
          <a:endParaRPr lang="en-US"/>
        </a:p>
      </dgm:t>
    </dgm:pt>
    <dgm:pt modelId="{5F4C19E6-FA00-D140-AC2C-66BAC2BE1249}">
      <dgm:prSet/>
      <dgm:spPr/>
      <dgm:t>
        <a:bodyPr/>
        <a:lstStyle/>
        <a:p>
          <a:pPr rtl="0"/>
          <a:r>
            <a:rPr lang="en-US" dirty="0" smtClean="0"/>
            <a:t>Returns calculation using ARIMA</a:t>
          </a:r>
          <a:endParaRPr lang="en-US" dirty="0"/>
        </a:p>
      </dgm:t>
    </dgm:pt>
    <dgm:pt modelId="{A289B91F-115D-7245-BC98-11A71180DB99}" type="parTrans" cxnId="{2B845269-76ED-5141-9C2A-22CEB024EF94}">
      <dgm:prSet/>
      <dgm:spPr/>
      <dgm:t>
        <a:bodyPr/>
        <a:lstStyle/>
        <a:p>
          <a:endParaRPr lang="en-US"/>
        </a:p>
      </dgm:t>
    </dgm:pt>
    <dgm:pt modelId="{5B7AD5E0-ABF6-B145-9E83-29142D7377D9}" type="sibTrans" cxnId="{2B845269-76ED-5141-9C2A-22CEB024EF94}">
      <dgm:prSet/>
      <dgm:spPr/>
      <dgm:t>
        <a:bodyPr/>
        <a:lstStyle/>
        <a:p>
          <a:endParaRPr lang="en-US"/>
        </a:p>
      </dgm:t>
    </dgm:pt>
    <dgm:pt modelId="{A4333790-C167-EB43-861F-90AD6263D827}" type="pres">
      <dgm:prSet presAssocID="{84024D76-8AE6-5C40-8351-4D1355933DBF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4B4AD8-4043-274F-85D7-9709A3A17E71}" type="pres">
      <dgm:prSet presAssocID="{132CD24E-F3F2-684E-BC9C-28E4A5614BED}" presName="composite" presStyleCnt="0"/>
      <dgm:spPr/>
    </dgm:pt>
    <dgm:pt modelId="{BFBF317E-086F-4F4B-81F7-B302B2269F01}" type="pres">
      <dgm:prSet presAssocID="{132CD24E-F3F2-684E-BC9C-28E4A5614BED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EEA572-B283-D04C-8178-DB89AADF8508}" type="pres">
      <dgm:prSet presAssocID="{132CD24E-F3F2-684E-BC9C-28E4A5614BED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AB8EA-C9BB-1744-AF69-B8D46D7D058C}" type="pres">
      <dgm:prSet presAssocID="{9C85A2F7-FCE4-E14E-B7F6-8027304367D4}" presName="spacing" presStyleCnt="0"/>
      <dgm:spPr/>
    </dgm:pt>
    <dgm:pt modelId="{9D66D3D4-9B3D-0E44-A4A1-11E7BC303583}" type="pres">
      <dgm:prSet presAssocID="{EC3776DE-4501-C240-A088-73E8D6E536C2}" presName="composite" presStyleCnt="0"/>
      <dgm:spPr/>
    </dgm:pt>
    <dgm:pt modelId="{A45DB0B0-B965-5D47-811E-250BC0932EE2}" type="pres">
      <dgm:prSet presAssocID="{EC3776DE-4501-C240-A088-73E8D6E536C2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82D21-F1A9-2B49-B72C-331AA0A1375A}" type="pres">
      <dgm:prSet presAssocID="{EC3776DE-4501-C240-A088-73E8D6E536C2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81799-25BE-9C4A-965A-C8C9472D0E9A}" type="pres">
      <dgm:prSet presAssocID="{926BE2EE-7EC8-FC46-8FDB-5E8415E179BA}" presName="spacing" presStyleCnt="0"/>
      <dgm:spPr/>
    </dgm:pt>
    <dgm:pt modelId="{E38E5D1F-74E8-5748-B4D5-4027C5C4D0C5}" type="pres">
      <dgm:prSet presAssocID="{DE0079DE-0243-464F-BB48-96DCA8671F32}" presName="composite" presStyleCnt="0"/>
      <dgm:spPr/>
    </dgm:pt>
    <dgm:pt modelId="{46695978-6C95-E04E-AB6C-F30090D8F7A9}" type="pres">
      <dgm:prSet presAssocID="{DE0079DE-0243-464F-BB48-96DCA8671F32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D17EE2B-6691-AA40-8591-F41A7F78FEB9}" type="pres">
      <dgm:prSet presAssocID="{DE0079DE-0243-464F-BB48-96DCA8671F32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64D45-62F3-5E41-AA62-96FC65A1F315}" type="pres">
      <dgm:prSet presAssocID="{20756BB6-869A-C446-B118-4B44AFC6321A}" presName="spacing" presStyleCnt="0"/>
      <dgm:spPr/>
    </dgm:pt>
    <dgm:pt modelId="{84B3072D-B953-8846-930C-D532D035C3BE}" type="pres">
      <dgm:prSet presAssocID="{734CEE81-DD73-C444-9D71-1CC4C4CB512A}" presName="composite" presStyleCnt="0"/>
      <dgm:spPr/>
    </dgm:pt>
    <dgm:pt modelId="{06A92A36-DFD5-334A-9213-92ED4A7456FE}" type="pres">
      <dgm:prSet presAssocID="{734CEE81-DD73-C444-9D71-1CC4C4CB512A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F0AC5C5-7516-6541-BF0E-7FA24BADB905}" type="pres">
      <dgm:prSet presAssocID="{734CEE81-DD73-C444-9D71-1CC4C4CB512A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81C9C7-8366-2549-B5E6-5312FEB6BD38}" type="pres">
      <dgm:prSet presAssocID="{4B59EDD0-83C5-1E40-A300-09613BA627DA}" presName="spacing" presStyleCnt="0"/>
      <dgm:spPr/>
    </dgm:pt>
    <dgm:pt modelId="{D5B8EC0A-EEC4-1D43-8834-913B967BEED7}" type="pres">
      <dgm:prSet presAssocID="{5F4C19E6-FA00-D140-AC2C-66BAC2BE1249}" presName="composite" presStyleCnt="0"/>
      <dgm:spPr/>
    </dgm:pt>
    <dgm:pt modelId="{00311F3F-A9C2-A348-AA0C-26FFC0EA6EB5}" type="pres">
      <dgm:prSet presAssocID="{5F4C19E6-FA00-D140-AC2C-66BAC2BE1249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A739864-050B-8F44-874A-3C1F20CDEA97}" type="pres">
      <dgm:prSet presAssocID="{5F4C19E6-FA00-D140-AC2C-66BAC2BE124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3984A6-DEE1-964E-AB65-AF568BB47B06}" type="presOf" srcId="{84024D76-8AE6-5C40-8351-4D1355933DBF}" destId="{A4333790-C167-EB43-861F-90AD6263D827}" srcOrd="0" destOrd="0" presId="urn:microsoft.com/office/officeart/2005/8/layout/vList3"/>
    <dgm:cxn modelId="{1D53F865-CB89-474F-B92E-D7DEBC87DC2E}" srcId="{84024D76-8AE6-5C40-8351-4D1355933DBF}" destId="{734CEE81-DD73-C444-9D71-1CC4C4CB512A}" srcOrd="3" destOrd="0" parTransId="{C68016C2-DE29-A04E-84B4-31D77B0B8379}" sibTransId="{4B59EDD0-83C5-1E40-A300-09613BA627DA}"/>
    <dgm:cxn modelId="{E0866B42-82F4-2A4A-8DEC-D35D9123CEBF}" type="presOf" srcId="{DE0079DE-0243-464F-BB48-96DCA8671F32}" destId="{6D17EE2B-6691-AA40-8591-F41A7F78FEB9}" srcOrd="0" destOrd="0" presId="urn:microsoft.com/office/officeart/2005/8/layout/vList3"/>
    <dgm:cxn modelId="{46626DED-0ED3-E04B-A63B-1D6322CC8894}" srcId="{84024D76-8AE6-5C40-8351-4D1355933DBF}" destId="{DE0079DE-0243-464F-BB48-96DCA8671F32}" srcOrd="2" destOrd="0" parTransId="{9098BF04-80A9-C245-B5A4-0202B5871413}" sibTransId="{20756BB6-869A-C446-B118-4B44AFC6321A}"/>
    <dgm:cxn modelId="{DCB1A823-A0C0-1B4D-806F-9DB87703380A}" srcId="{84024D76-8AE6-5C40-8351-4D1355933DBF}" destId="{132CD24E-F3F2-684E-BC9C-28E4A5614BED}" srcOrd="0" destOrd="0" parTransId="{ED798CBE-58CC-BB45-B857-F40F30E96B0A}" sibTransId="{9C85A2F7-FCE4-E14E-B7F6-8027304367D4}"/>
    <dgm:cxn modelId="{73A3A4F2-E9C3-2040-AF01-311E19D1AB3B}" type="presOf" srcId="{132CD24E-F3F2-684E-BC9C-28E4A5614BED}" destId="{81EEA572-B283-D04C-8178-DB89AADF8508}" srcOrd="0" destOrd="0" presId="urn:microsoft.com/office/officeart/2005/8/layout/vList3"/>
    <dgm:cxn modelId="{677D16BD-B755-BA4A-BADA-29B518056405}" type="presOf" srcId="{5F4C19E6-FA00-D140-AC2C-66BAC2BE1249}" destId="{9A739864-050B-8F44-874A-3C1F20CDEA97}" srcOrd="0" destOrd="0" presId="urn:microsoft.com/office/officeart/2005/8/layout/vList3"/>
    <dgm:cxn modelId="{352C84FA-FBD1-8D4D-97E1-953F81550C6F}" type="presOf" srcId="{EC3776DE-4501-C240-A088-73E8D6E536C2}" destId="{83682D21-F1A9-2B49-B72C-331AA0A1375A}" srcOrd="0" destOrd="0" presId="urn:microsoft.com/office/officeart/2005/8/layout/vList3"/>
    <dgm:cxn modelId="{2B845269-76ED-5141-9C2A-22CEB024EF94}" srcId="{84024D76-8AE6-5C40-8351-4D1355933DBF}" destId="{5F4C19E6-FA00-D140-AC2C-66BAC2BE1249}" srcOrd="4" destOrd="0" parTransId="{A289B91F-115D-7245-BC98-11A71180DB99}" sibTransId="{5B7AD5E0-ABF6-B145-9E83-29142D7377D9}"/>
    <dgm:cxn modelId="{EDF611A8-E56E-1845-BD1C-4F790EF18C76}" srcId="{84024D76-8AE6-5C40-8351-4D1355933DBF}" destId="{EC3776DE-4501-C240-A088-73E8D6E536C2}" srcOrd="1" destOrd="0" parTransId="{3D9421C0-3E61-E245-BB4E-4E072405F4B4}" sibTransId="{926BE2EE-7EC8-FC46-8FDB-5E8415E179BA}"/>
    <dgm:cxn modelId="{EDB37F39-D931-324A-A3C8-E857AFABBB99}" type="presOf" srcId="{734CEE81-DD73-C444-9D71-1CC4C4CB512A}" destId="{4F0AC5C5-7516-6541-BF0E-7FA24BADB905}" srcOrd="0" destOrd="0" presId="urn:microsoft.com/office/officeart/2005/8/layout/vList3"/>
    <dgm:cxn modelId="{32912EF2-22D5-9746-BCF5-F898C997D041}" type="presParOf" srcId="{A4333790-C167-EB43-861F-90AD6263D827}" destId="{D64B4AD8-4043-274F-85D7-9709A3A17E71}" srcOrd="0" destOrd="0" presId="urn:microsoft.com/office/officeart/2005/8/layout/vList3"/>
    <dgm:cxn modelId="{B38EE08A-3D3C-BD4F-AF7B-A9945B4FB15C}" type="presParOf" srcId="{D64B4AD8-4043-274F-85D7-9709A3A17E71}" destId="{BFBF317E-086F-4F4B-81F7-B302B2269F01}" srcOrd="0" destOrd="0" presId="urn:microsoft.com/office/officeart/2005/8/layout/vList3"/>
    <dgm:cxn modelId="{1E8D3D77-3E58-6A4F-A032-13300CFA3537}" type="presParOf" srcId="{D64B4AD8-4043-274F-85D7-9709A3A17E71}" destId="{81EEA572-B283-D04C-8178-DB89AADF8508}" srcOrd="1" destOrd="0" presId="urn:microsoft.com/office/officeart/2005/8/layout/vList3"/>
    <dgm:cxn modelId="{AF0EEC4C-5802-EF46-9EC0-FBA2BC2FA2EB}" type="presParOf" srcId="{A4333790-C167-EB43-861F-90AD6263D827}" destId="{0C6AB8EA-C9BB-1744-AF69-B8D46D7D058C}" srcOrd="1" destOrd="0" presId="urn:microsoft.com/office/officeart/2005/8/layout/vList3"/>
    <dgm:cxn modelId="{6F8B719C-8F89-8249-8EA0-F6AF1BECF5EB}" type="presParOf" srcId="{A4333790-C167-EB43-861F-90AD6263D827}" destId="{9D66D3D4-9B3D-0E44-A4A1-11E7BC303583}" srcOrd="2" destOrd="0" presId="urn:microsoft.com/office/officeart/2005/8/layout/vList3"/>
    <dgm:cxn modelId="{D9478FAB-9A65-4844-8EB7-38C047F41F72}" type="presParOf" srcId="{9D66D3D4-9B3D-0E44-A4A1-11E7BC303583}" destId="{A45DB0B0-B965-5D47-811E-250BC0932EE2}" srcOrd="0" destOrd="0" presId="urn:microsoft.com/office/officeart/2005/8/layout/vList3"/>
    <dgm:cxn modelId="{D4A1DCDD-1B98-BC43-8EA9-BA0DA5BCD47E}" type="presParOf" srcId="{9D66D3D4-9B3D-0E44-A4A1-11E7BC303583}" destId="{83682D21-F1A9-2B49-B72C-331AA0A1375A}" srcOrd="1" destOrd="0" presId="urn:microsoft.com/office/officeart/2005/8/layout/vList3"/>
    <dgm:cxn modelId="{54FC896B-418B-5748-A677-57975077069C}" type="presParOf" srcId="{A4333790-C167-EB43-861F-90AD6263D827}" destId="{04F81799-25BE-9C4A-965A-C8C9472D0E9A}" srcOrd="3" destOrd="0" presId="urn:microsoft.com/office/officeart/2005/8/layout/vList3"/>
    <dgm:cxn modelId="{60229092-4BAB-3642-AE69-8EFB9CFCFEFB}" type="presParOf" srcId="{A4333790-C167-EB43-861F-90AD6263D827}" destId="{E38E5D1F-74E8-5748-B4D5-4027C5C4D0C5}" srcOrd="4" destOrd="0" presId="urn:microsoft.com/office/officeart/2005/8/layout/vList3"/>
    <dgm:cxn modelId="{C332FCDE-38C5-5E4C-BB1E-45FCB472F2C3}" type="presParOf" srcId="{E38E5D1F-74E8-5748-B4D5-4027C5C4D0C5}" destId="{46695978-6C95-E04E-AB6C-F30090D8F7A9}" srcOrd="0" destOrd="0" presId="urn:microsoft.com/office/officeart/2005/8/layout/vList3"/>
    <dgm:cxn modelId="{ED027A40-0E0E-8B49-A255-071E771BC252}" type="presParOf" srcId="{E38E5D1F-74E8-5748-B4D5-4027C5C4D0C5}" destId="{6D17EE2B-6691-AA40-8591-F41A7F78FEB9}" srcOrd="1" destOrd="0" presId="urn:microsoft.com/office/officeart/2005/8/layout/vList3"/>
    <dgm:cxn modelId="{2746D432-C8B7-3642-9CC0-E5DE18300D27}" type="presParOf" srcId="{A4333790-C167-EB43-861F-90AD6263D827}" destId="{0C064D45-62F3-5E41-AA62-96FC65A1F315}" srcOrd="5" destOrd="0" presId="urn:microsoft.com/office/officeart/2005/8/layout/vList3"/>
    <dgm:cxn modelId="{A8BF60F9-A7DD-2B49-9696-3176F0E00B09}" type="presParOf" srcId="{A4333790-C167-EB43-861F-90AD6263D827}" destId="{84B3072D-B953-8846-930C-D532D035C3BE}" srcOrd="6" destOrd="0" presId="urn:microsoft.com/office/officeart/2005/8/layout/vList3"/>
    <dgm:cxn modelId="{0AC55036-23D4-294D-A400-C8B379F549B0}" type="presParOf" srcId="{84B3072D-B953-8846-930C-D532D035C3BE}" destId="{06A92A36-DFD5-334A-9213-92ED4A7456FE}" srcOrd="0" destOrd="0" presId="urn:microsoft.com/office/officeart/2005/8/layout/vList3"/>
    <dgm:cxn modelId="{64419FA4-6DDD-1C4F-953F-1C45AEEB4D0A}" type="presParOf" srcId="{84B3072D-B953-8846-930C-D532D035C3BE}" destId="{4F0AC5C5-7516-6541-BF0E-7FA24BADB905}" srcOrd="1" destOrd="0" presId="urn:microsoft.com/office/officeart/2005/8/layout/vList3"/>
    <dgm:cxn modelId="{916CA6DE-4414-EC4B-B798-0932A7A5BC0C}" type="presParOf" srcId="{A4333790-C167-EB43-861F-90AD6263D827}" destId="{2B81C9C7-8366-2549-B5E6-5312FEB6BD38}" srcOrd="7" destOrd="0" presId="urn:microsoft.com/office/officeart/2005/8/layout/vList3"/>
    <dgm:cxn modelId="{02BAC5DD-A984-CD44-8D9B-7A4EA2FF4ED8}" type="presParOf" srcId="{A4333790-C167-EB43-861F-90AD6263D827}" destId="{D5B8EC0A-EEC4-1D43-8834-913B967BEED7}" srcOrd="8" destOrd="0" presId="urn:microsoft.com/office/officeart/2005/8/layout/vList3"/>
    <dgm:cxn modelId="{28390A12-C93D-A945-8CCD-D807FDECD9C2}" type="presParOf" srcId="{D5B8EC0A-EEC4-1D43-8834-913B967BEED7}" destId="{00311F3F-A9C2-A348-AA0C-26FFC0EA6EB5}" srcOrd="0" destOrd="0" presId="urn:microsoft.com/office/officeart/2005/8/layout/vList3"/>
    <dgm:cxn modelId="{AD643D8A-0E86-6B4B-9CF5-EFF93AF01BA2}" type="presParOf" srcId="{D5B8EC0A-EEC4-1D43-8834-913B967BEED7}" destId="{9A739864-050B-8F44-874A-3C1F20CDEA9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084A4E-DAD8-3C4E-BB9C-F0D6AC941A9B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D444FF-9CFA-1541-B79F-AD779EBD65FA}">
      <dgm:prSet/>
      <dgm:spPr>
        <a:solidFill>
          <a:srgbClr val="FF0000"/>
        </a:solidFill>
      </dgm:spPr>
      <dgm:t>
        <a:bodyPr/>
        <a:lstStyle/>
        <a:p>
          <a:pPr rtl="0"/>
          <a:r>
            <a:rPr lang="en-US" dirty="0" smtClean="0"/>
            <a:t>MOBILE APP</a:t>
          </a:r>
          <a:endParaRPr lang="en-US" dirty="0"/>
        </a:p>
      </dgm:t>
    </dgm:pt>
    <dgm:pt modelId="{89BC367F-6943-5C4C-AC3C-4B172105FFEA}" type="parTrans" cxnId="{1B8CB45A-1382-F54A-8237-95991AF08C0B}">
      <dgm:prSet/>
      <dgm:spPr/>
      <dgm:t>
        <a:bodyPr/>
        <a:lstStyle/>
        <a:p>
          <a:endParaRPr lang="en-US"/>
        </a:p>
      </dgm:t>
    </dgm:pt>
    <dgm:pt modelId="{711B82A5-301C-6C4B-BC8E-577237EEEF1E}" type="sibTrans" cxnId="{1B8CB45A-1382-F54A-8237-95991AF08C0B}">
      <dgm:prSet/>
      <dgm:spPr/>
      <dgm:t>
        <a:bodyPr/>
        <a:lstStyle/>
        <a:p>
          <a:endParaRPr lang="en-US"/>
        </a:p>
      </dgm:t>
    </dgm:pt>
    <dgm:pt modelId="{3B365706-EE5C-E44C-A7C2-705C0EC9B083}">
      <dgm:prSet/>
      <dgm:spPr>
        <a:solidFill>
          <a:srgbClr val="FFC000"/>
        </a:solidFill>
      </dgm:spPr>
      <dgm:t>
        <a:bodyPr/>
        <a:lstStyle/>
        <a:p>
          <a:pPr rtl="0"/>
          <a:r>
            <a:rPr lang="en-US" smtClean="0"/>
            <a:t>COLLECTS DATA</a:t>
          </a:r>
          <a:endParaRPr lang="en-US"/>
        </a:p>
      </dgm:t>
    </dgm:pt>
    <dgm:pt modelId="{B754CAE1-4F03-094A-8C73-1F3F9F487032}" type="parTrans" cxnId="{FE643A72-B19A-2143-A711-17FD2B4FF4D8}">
      <dgm:prSet/>
      <dgm:spPr/>
      <dgm:t>
        <a:bodyPr/>
        <a:lstStyle/>
        <a:p>
          <a:endParaRPr lang="en-US"/>
        </a:p>
      </dgm:t>
    </dgm:pt>
    <dgm:pt modelId="{D80C690A-6E9C-A443-826A-4833DD43B4C4}" type="sibTrans" cxnId="{FE643A72-B19A-2143-A711-17FD2B4FF4D8}">
      <dgm:prSet/>
      <dgm:spPr/>
      <dgm:t>
        <a:bodyPr/>
        <a:lstStyle/>
        <a:p>
          <a:endParaRPr lang="en-US"/>
        </a:p>
      </dgm:t>
    </dgm:pt>
    <dgm:pt modelId="{20AFF1C3-186C-864B-9AD0-6D70CDECB06E}">
      <dgm:prSet/>
      <dgm:spPr>
        <a:solidFill>
          <a:srgbClr val="92D050"/>
        </a:solidFill>
      </dgm:spPr>
      <dgm:t>
        <a:bodyPr/>
        <a:lstStyle/>
        <a:p>
          <a:pPr rtl="0"/>
          <a:r>
            <a:rPr lang="en-US" smtClean="0"/>
            <a:t>BUDGETS FINANCE</a:t>
          </a:r>
          <a:endParaRPr lang="en-US"/>
        </a:p>
      </dgm:t>
    </dgm:pt>
    <dgm:pt modelId="{23776E86-950F-0E45-A1B0-0967AD2E01FB}" type="parTrans" cxnId="{7A1569E1-9B7E-CC43-858D-36564D754D64}">
      <dgm:prSet/>
      <dgm:spPr/>
      <dgm:t>
        <a:bodyPr/>
        <a:lstStyle/>
        <a:p>
          <a:endParaRPr lang="en-US"/>
        </a:p>
      </dgm:t>
    </dgm:pt>
    <dgm:pt modelId="{D678267C-4DA6-E040-85E8-8AFD39E17444}" type="sibTrans" cxnId="{7A1569E1-9B7E-CC43-858D-36564D754D64}">
      <dgm:prSet/>
      <dgm:spPr/>
      <dgm:t>
        <a:bodyPr/>
        <a:lstStyle/>
        <a:p>
          <a:endParaRPr lang="en-US"/>
        </a:p>
      </dgm:t>
    </dgm:pt>
    <dgm:pt modelId="{48B0D71D-DC38-834C-97D8-E790BEFC047B}">
      <dgm:prSet/>
      <dgm:spPr>
        <a:solidFill>
          <a:srgbClr val="359EF8"/>
        </a:solidFill>
      </dgm:spPr>
      <dgm:t>
        <a:bodyPr/>
        <a:lstStyle/>
        <a:p>
          <a:pPr rtl="0"/>
          <a:r>
            <a:rPr lang="en-US" dirty="0" smtClean="0"/>
            <a:t>SUGGESTS POSSIBLE INVESTMENTS</a:t>
          </a:r>
          <a:endParaRPr lang="en-US" dirty="0"/>
        </a:p>
      </dgm:t>
    </dgm:pt>
    <dgm:pt modelId="{EAB0C4F3-0C5B-014F-9974-BB5F51672D1C}" type="parTrans" cxnId="{8CF9A5D1-700A-4F42-82E4-EDABCBB423DE}">
      <dgm:prSet/>
      <dgm:spPr/>
      <dgm:t>
        <a:bodyPr/>
        <a:lstStyle/>
        <a:p>
          <a:endParaRPr lang="en-US"/>
        </a:p>
      </dgm:t>
    </dgm:pt>
    <dgm:pt modelId="{5430EA42-7E60-FB47-9A9D-CDF60A2B7CBA}" type="sibTrans" cxnId="{8CF9A5D1-700A-4F42-82E4-EDABCBB423DE}">
      <dgm:prSet/>
      <dgm:spPr/>
      <dgm:t>
        <a:bodyPr/>
        <a:lstStyle/>
        <a:p>
          <a:endParaRPr lang="en-US"/>
        </a:p>
      </dgm:t>
    </dgm:pt>
    <dgm:pt modelId="{B8757887-C404-D942-AC24-8DCEF9ACB23E}" type="pres">
      <dgm:prSet presAssocID="{6F084A4E-DAD8-3C4E-BB9C-F0D6AC941A9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BCF67A-F60C-9C41-BE2F-1080C8B3FA30}" type="pres">
      <dgm:prSet presAssocID="{A6D444FF-9CFA-1541-B79F-AD779EBD65FA}" presName="parentText" presStyleLbl="node1" presStyleIdx="0" presStyleCnt="4" custLinFactNeighborX="1070" custLinFactNeighborY="108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E65B7-E4B1-D240-B1EC-F8C8597FC6A5}" type="pres">
      <dgm:prSet presAssocID="{711B82A5-301C-6C4B-BC8E-577237EEEF1E}" presName="spacer" presStyleCnt="0"/>
      <dgm:spPr/>
    </dgm:pt>
    <dgm:pt modelId="{877D3EDA-E5B6-6847-92EA-9AD5F90C203D}" type="pres">
      <dgm:prSet presAssocID="{3B365706-EE5C-E44C-A7C2-705C0EC9B08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B3787-0370-EB41-9208-39715C415C02}" type="pres">
      <dgm:prSet presAssocID="{D80C690A-6E9C-A443-826A-4833DD43B4C4}" presName="spacer" presStyleCnt="0"/>
      <dgm:spPr/>
    </dgm:pt>
    <dgm:pt modelId="{E28D7D13-C017-0C46-85DE-C1475C1EB51D}" type="pres">
      <dgm:prSet presAssocID="{20AFF1C3-186C-864B-9AD0-6D70CDECB06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7F552-8B95-6D47-9704-F2F91B75E269}" type="pres">
      <dgm:prSet presAssocID="{D678267C-4DA6-E040-85E8-8AFD39E17444}" presName="spacer" presStyleCnt="0"/>
      <dgm:spPr/>
    </dgm:pt>
    <dgm:pt modelId="{C67E0D2F-7B36-E54C-AB87-098C67F8DAAB}" type="pres">
      <dgm:prSet presAssocID="{48B0D71D-DC38-834C-97D8-E790BEFC047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084BBC-0445-2F4B-B4EC-A4FF5BE5856A}" type="presOf" srcId="{A6D444FF-9CFA-1541-B79F-AD779EBD65FA}" destId="{BBBCF67A-F60C-9C41-BE2F-1080C8B3FA30}" srcOrd="0" destOrd="0" presId="urn:microsoft.com/office/officeart/2005/8/layout/vList2"/>
    <dgm:cxn modelId="{80921946-A5DB-2847-BCA1-3A3066854021}" type="presOf" srcId="{3B365706-EE5C-E44C-A7C2-705C0EC9B083}" destId="{877D3EDA-E5B6-6847-92EA-9AD5F90C203D}" srcOrd="0" destOrd="0" presId="urn:microsoft.com/office/officeart/2005/8/layout/vList2"/>
    <dgm:cxn modelId="{FE643A72-B19A-2143-A711-17FD2B4FF4D8}" srcId="{6F084A4E-DAD8-3C4E-BB9C-F0D6AC941A9B}" destId="{3B365706-EE5C-E44C-A7C2-705C0EC9B083}" srcOrd="1" destOrd="0" parTransId="{B754CAE1-4F03-094A-8C73-1F3F9F487032}" sibTransId="{D80C690A-6E9C-A443-826A-4833DD43B4C4}"/>
    <dgm:cxn modelId="{1B8CB45A-1382-F54A-8237-95991AF08C0B}" srcId="{6F084A4E-DAD8-3C4E-BB9C-F0D6AC941A9B}" destId="{A6D444FF-9CFA-1541-B79F-AD779EBD65FA}" srcOrd="0" destOrd="0" parTransId="{89BC367F-6943-5C4C-AC3C-4B172105FFEA}" sibTransId="{711B82A5-301C-6C4B-BC8E-577237EEEF1E}"/>
    <dgm:cxn modelId="{0414F10C-0874-BD48-8EE2-F3000163647E}" type="presOf" srcId="{48B0D71D-DC38-834C-97D8-E790BEFC047B}" destId="{C67E0D2F-7B36-E54C-AB87-098C67F8DAAB}" srcOrd="0" destOrd="0" presId="urn:microsoft.com/office/officeart/2005/8/layout/vList2"/>
    <dgm:cxn modelId="{82A8BECF-32DB-8742-8679-16EA53BF9BD8}" type="presOf" srcId="{6F084A4E-DAD8-3C4E-BB9C-F0D6AC941A9B}" destId="{B8757887-C404-D942-AC24-8DCEF9ACB23E}" srcOrd="0" destOrd="0" presId="urn:microsoft.com/office/officeart/2005/8/layout/vList2"/>
    <dgm:cxn modelId="{7A1569E1-9B7E-CC43-858D-36564D754D64}" srcId="{6F084A4E-DAD8-3C4E-BB9C-F0D6AC941A9B}" destId="{20AFF1C3-186C-864B-9AD0-6D70CDECB06E}" srcOrd="2" destOrd="0" parTransId="{23776E86-950F-0E45-A1B0-0967AD2E01FB}" sibTransId="{D678267C-4DA6-E040-85E8-8AFD39E17444}"/>
    <dgm:cxn modelId="{8CF9A5D1-700A-4F42-82E4-EDABCBB423DE}" srcId="{6F084A4E-DAD8-3C4E-BB9C-F0D6AC941A9B}" destId="{48B0D71D-DC38-834C-97D8-E790BEFC047B}" srcOrd="3" destOrd="0" parTransId="{EAB0C4F3-0C5B-014F-9974-BB5F51672D1C}" sibTransId="{5430EA42-7E60-FB47-9A9D-CDF60A2B7CBA}"/>
    <dgm:cxn modelId="{8E9B4E36-31DF-A347-8507-37661FBC5B4D}" type="presOf" srcId="{20AFF1C3-186C-864B-9AD0-6D70CDECB06E}" destId="{E28D7D13-C017-0C46-85DE-C1475C1EB51D}" srcOrd="0" destOrd="0" presId="urn:microsoft.com/office/officeart/2005/8/layout/vList2"/>
    <dgm:cxn modelId="{8B98349C-7893-B14E-B2E8-7336C8D6E155}" type="presParOf" srcId="{B8757887-C404-D942-AC24-8DCEF9ACB23E}" destId="{BBBCF67A-F60C-9C41-BE2F-1080C8B3FA30}" srcOrd="0" destOrd="0" presId="urn:microsoft.com/office/officeart/2005/8/layout/vList2"/>
    <dgm:cxn modelId="{2B662EA5-15B7-1140-8046-03C52B389381}" type="presParOf" srcId="{B8757887-C404-D942-AC24-8DCEF9ACB23E}" destId="{883E65B7-E4B1-D240-B1EC-F8C8597FC6A5}" srcOrd="1" destOrd="0" presId="urn:microsoft.com/office/officeart/2005/8/layout/vList2"/>
    <dgm:cxn modelId="{968F47F5-A573-8649-87C0-5BD851851F5A}" type="presParOf" srcId="{B8757887-C404-D942-AC24-8DCEF9ACB23E}" destId="{877D3EDA-E5B6-6847-92EA-9AD5F90C203D}" srcOrd="2" destOrd="0" presId="urn:microsoft.com/office/officeart/2005/8/layout/vList2"/>
    <dgm:cxn modelId="{79FD4557-1A23-DD4C-B241-73D4803B0D48}" type="presParOf" srcId="{B8757887-C404-D942-AC24-8DCEF9ACB23E}" destId="{F7BB3787-0370-EB41-9208-39715C415C02}" srcOrd="3" destOrd="0" presId="urn:microsoft.com/office/officeart/2005/8/layout/vList2"/>
    <dgm:cxn modelId="{5DC2C366-B58C-CB4F-B773-4076BA837987}" type="presParOf" srcId="{B8757887-C404-D942-AC24-8DCEF9ACB23E}" destId="{E28D7D13-C017-0C46-85DE-C1475C1EB51D}" srcOrd="4" destOrd="0" presId="urn:microsoft.com/office/officeart/2005/8/layout/vList2"/>
    <dgm:cxn modelId="{44665031-1E2B-D24B-8C96-D329704CF205}" type="presParOf" srcId="{B8757887-C404-D942-AC24-8DCEF9ACB23E}" destId="{A177F552-8B95-6D47-9704-F2F91B75E269}" srcOrd="5" destOrd="0" presId="urn:microsoft.com/office/officeart/2005/8/layout/vList2"/>
    <dgm:cxn modelId="{D64FB56B-5601-1444-94DD-619D0C00B0A8}" type="presParOf" srcId="{B8757887-C404-D942-AC24-8DCEF9ACB23E}" destId="{C67E0D2F-7B36-E54C-AB87-098C67F8DAA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40BBC9-07AB-6848-B87C-0DD9B1DF430A}" type="doc">
      <dgm:prSet loTypeId="urn:microsoft.com/office/officeart/2005/8/layout/hList7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80709B0-85FE-0E4F-9BCD-2CCFBF496143}">
      <dgm:prSet/>
      <dgm:spPr/>
      <dgm:t>
        <a:bodyPr/>
        <a:lstStyle/>
        <a:p>
          <a:pPr rtl="0"/>
          <a:r>
            <a:rPr lang="en-US" smtClean="0"/>
            <a:t>Predictions will be based on only available dataset.</a:t>
          </a:r>
          <a:endParaRPr lang="en-US"/>
        </a:p>
      </dgm:t>
    </dgm:pt>
    <dgm:pt modelId="{AA03029A-894F-6047-89AA-280AE56A4B64}" type="parTrans" cxnId="{4F9FDD02-46E6-DD4E-884B-794D6DFB3E3A}">
      <dgm:prSet/>
      <dgm:spPr/>
      <dgm:t>
        <a:bodyPr/>
        <a:lstStyle/>
        <a:p>
          <a:endParaRPr lang="en-US"/>
        </a:p>
      </dgm:t>
    </dgm:pt>
    <dgm:pt modelId="{2390A847-B3DB-9D4E-B1D8-619DD1005297}" type="sibTrans" cxnId="{4F9FDD02-46E6-DD4E-884B-794D6DFB3E3A}">
      <dgm:prSet/>
      <dgm:spPr/>
      <dgm:t>
        <a:bodyPr/>
        <a:lstStyle/>
        <a:p>
          <a:endParaRPr lang="en-US"/>
        </a:p>
      </dgm:t>
    </dgm:pt>
    <dgm:pt modelId="{6FBF8324-271F-984F-B92C-CC7FF6247D58}">
      <dgm:prSet/>
      <dgm:spPr/>
      <dgm:t>
        <a:bodyPr/>
        <a:lstStyle/>
        <a:p>
          <a:pPr rtl="0"/>
          <a:r>
            <a:rPr lang="en-US" smtClean="0"/>
            <a:t>Markets are very volatile.</a:t>
          </a:r>
          <a:endParaRPr lang="en-US"/>
        </a:p>
      </dgm:t>
    </dgm:pt>
    <dgm:pt modelId="{97F93201-E4F9-CC4C-8CB9-D6C28F25609C}" type="parTrans" cxnId="{90220C41-57BD-804F-802D-9D72E95F4B3F}">
      <dgm:prSet/>
      <dgm:spPr/>
      <dgm:t>
        <a:bodyPr/>
        <a:lstStyle/>
        <a:p>
          <a:endParaRPr lang="en-US"/>
        </a:p>
      </dgm:t>
    </dgm:pt>
    <dgm:pt modelId="{06E7ABEF-6619-2843-9DB6-15738C03BFCA}" type="sibTrans" cxnId="{90220C41-57BD-804F-802D-9D72E95F4B3F}">
      <dgm:prSet/>
      <dgm:spPr/>
      <dgm:t>
        <a:bodyPr/>
        <a:lstStyle/>
        <a:p>
          <a:endParaRPr lang="en-US"/>
        </a:p>
      </dgm:t>
    </dgm:pt>
    <dgm:pt modelId="{D59745F5-AADC-234C-83F9-18D1AF92150E}">
      <dgm:prSet/>
      <dgm:spPr/>
      <dgm:t>
        <a:bodyPr/>
        <a:lstStyle/>
        <a:p>
          <a:pPr rtl="0"/>
          <a:r>
            <a:rPr lang="en-US" smtClean="0"/>
            <a:t>Not a browser based application.</a:t>
          </a:r>
          <a:endParaRPr lang="en-US"/>
        </a:p>
      </dgm:t>
    </dgm:pt>
    <dgm:pt modelId="{057A7C88-EAD2-AC47-AD55-BD18190AA3ED}" type="parTrans" cxnId="{953157F0-DE9A-B644-8605-0FC200188DC8}">
      <dgm:prSet/>
      <dgm:spPr/>
      <dgm:t>
        <a:bodyPr/>
        <a:lstStyle/>
        <a:p>
          <a:endParaRPr lang="en-US"/>
        </a:p>
      </dgm:t>
    </dgm:pt>
    <dgm:pt modelId="{4754F61D-BAA8-1648-8D0F-92AF87B80E06}" type="sibTrans" cxnId="{953157F0-DE9A-B644-8605-0FC200188DC8}">
      <dgm:prSet/>
      <dgm:spPr/>
      <dgm:t>
        <a:bodyPr/>
        <a:lstStyle/>
        <a:p>
          <a:endParaRPr lang="en-US"/>
        </a:p>
      </dgm:t>
    </dgm:pt>
    <dgm:pt modelId="{BB286619-10A5-7D4B-BEBC-2F613CF5A012}">
      <dgm:prSet/>
      <dgm:spPr/>
      <dgm:t>
        <a:bodyPr/>
        <a:lstStyle/>
        <a:p>
          <a:pPr rtl="0"/>
          <a:r>
            <a:rPr lang="en-US" smtClean="0"/>
            <a:t>Models are true only on ideal conditions.</a:t>
          </a:r>
          <a:endParaRPr lang="en-US"/>
        </a:p>
      </dgm:t>
    </dgm:pt>
    <dgm:pt modelId="{CD5ACC20-E83C-8F44-8AF8-C5806F55F254}" type="parTrans" cxnId="{D25B9339-6814-1549-8FEE-42AD742D0D05}">
      <dgm:prSet/>
      <dgm:spPr/>
      <dgm:t>
        <a:bodyPr/>
        <a:lstStyle/>
        <a:p>
          <a:endParaRPr lang="en-US"/>
        </a:p>
      </dgm:t>
    </dgm:pt>
    <dgm:pt modelId="{36699762-BCA6-2240-9559-0EAC677B6E6C}" type="sibTrans" cxnId="{D25B9339-6814-1549-8FEE-42AD742D0D05}">
      <dgm:prSet/>
      <dgm:spPr/>
      <dgm:t>
        <a:bodyPr/>
        <a:lstStyle/>
        <a:p>
          <a:endParaRPr lang="en-US"/>
        </a:p>
      </dgm:t>
    </dgm:pt>
    <dgm:pt modelId="{F9699C62-88B7-2A4E-8803-D7F6CFA9596B}" type="pres">
      <dgm:prSet presAssocID="{8E40BBC9-07AB-6848-B87C-0DD9B1DF430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615531-F383-D047-8E12-5FE4E8999796}" type="pres">
      <dgm:prSet presAssocID="{8E40BBC9-07AB-6848-B87C-0DD9B1DF430A}" presName="fgShape" presStyleLbl="fgShp" presStyleIdx="0" presStyleCnt="1"/>
      <dgm:spPr/>
    </dgm:pt>
    <dgm:pt modelId="{706538C7-2534-074E-89C0-0180DBE34BB7}" type="pres">
      <dgm:prSet presAssocID="{8E40BBC9-07AB-6848-B87C-0DD9B1DF430A}" presName="linComp" presStyleCnt="0"/>
      <dgm:spPr/>
    </dgm:pt>
    <dgm:pt modelId="{A31BFD57-A780-2943-8651-9E94055A841D}" type="pres">
      <dgm:prSet presAssocID="{580709B0-85FE-0E4F-9BCD-2CCFBF496143}" presName="compNode" presStyleCnt="0"/>
      <dgm:spPr/>
    </dgm:pt>
    <dgm:pt modelId="{8946F4A7-AB20-824C-8566-B72F3C6167B4}" type="pres">
      <dgm:prSet presAssocID="{580709B0-85FE-0E4F-9BCD-2CCFBF496143}" presName="bkgdShape" presStyleLbl="node1" presStyleIdx="0" presStyleCnt="4"/>
      <dgm:spPr/>
      <dgm:t>
        <a:bodyPr/>
        <a:lstStyle/>
        <a:p>
          <a:endParaRPr lang="en-US"/>
        </a:p>
      </dgm:t>
    </dgm:pt>
    <dgm:pt modelId="{A513F4BA-5CE4-064C-95C2-D8EC31013181}" type="pres">
      <dgm:prSet presAssocID="{580709B0-85FE-0E4F-9BCD-2CCFBF496143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53C861-E72B-F947-831A-F579EE31F13B}" type="pres">
      <dgm:prSet presAssocID="{580709B0-85FE-0E4F-9BCD-2CCFBF496143}" presName="invisiNode" presStyleLbl="node1" presStyleIdx="0" presStyleCnt="4"/>
      <dgm:spPr/>
    </dgm:pt>
    <dgm:pt modelId="{5CE39312-8359-D242-8620-0AC03978FBBC}" type="pres">
      <dgm:prSet presAssocID="{580709B0-85FE-0E4F-9BCD-2CCFBF496143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AA0679-79C0-E24A-8496-5ACF8DEB96D8}" type="pres">
      <dgm:prSet presAssocID="{2390A847-B3DB-9D4E-B1D8-619DD10052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91D5D82-31B0-0B48-8044-8B7FD277984C}" type="pres">
      <dgm:prSet presAssocID="{6FBF8324-271F-984F-B92C-CC7FF6247D58}" presName="compNode" presStyleCnt="0"/>
      <dgm:spPr/>
    </dgm:pt>
    <dgm:pt modelId="{CA7DBC25-B1E6-3B41-BD14-1FDCAE9C5559}" type="pres">
      <dgm:prSet presAssocID="{6FBF8324-271F-984F-B92C-CC7FF6247D58}" presName="bkgdShape" presStyleLbl="node1" presStyleIdx="1" presStyleCnt="4"/>
      <dgm:spPr/>
      <dgm:t>
        <a:bodyPr/>
        <a:lstStyle/>
        <a:p>
          <a:endParaRPr lang="en-US"/>
        </a:p>
      </dgm:t>
    </dgm:pt>
    <dgm:pt modelId="{DB4703C7-8986-8A47-9692-6F7D9C42DECD}" type="pres">
      <dgm:prSet presAssocID="{6FBF8324-271F-984F-B92C-CC7FF6247D58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797F1B-53D9-824A-8F08-0026FFEC4185}" type="pres">
      <dgm:prSet presAssocID="{6FBF8324-271F-984F-B92C-CC7FF6247D58}" presName="invisiNode" presStyleLbl="node1" presStyleIdx="1" presStyleCnt="4"/>
      <dgm:spPr/>
    </dgm:pt>
    <dgm:pt modelId="{AE1BF8DD-9271-5048-91D8-5930175ADFCA}" type="pres">
      <dgm:prSet presAssocID="{6FBF8324-271F-984F-B92C-CC7FF6247D58}" presName="imagNode" presStyleLbl="f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3201794-BB49-DC40-983C-D2816C6DA1B7}" type="pres">
      <dgm:prSet presAssocID="{06E7ABEF-6619-2843-9DB6-15738C03BFC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92DB562-D452-5241-95BC-6C203B0209DC}" type="pres">
      <dgm:prSet presAssocID="{D59745F5-AADC-234C-83F9-18D1AF92150E}" presName="compNode" presStyleCnt="0"/>
      <dgm:spPr/>
    </dgm:pt>
    <dgm:pt modelId="{F3DE1A38-C6EB-BB41-918F-BCFF6CDA13D7}" type="pres">
      <dgm:prSet presAssocID="{D59745F5-AADC-234C-83F9-18D1AF92150E}" presName="bkgdShape" presStyleLbl="node1" presStyleIdx="2" presStyleCnt="4"/>
      <dgm:spPr/>
      <dgm:t>
        <a:bodyPr/>
        <a:lstStyle/>
        <a:p>
          <a:endParaRPr lang="en-US"/>
        </a:p>
      </dgm:t>
    </dgm:pt>
    <dgm:pt modelId="{40ED0D2E-5735-224B-A6EF-160F3FB15A50}" type="pres">
      <dgm:prSet presAssocID="{D59745F5-AADC-234C-83F9-18D1AF92150E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CE25C7-6390-B44F-9372-2337DB534372}" type="pres">
      <dgm:prSet presAssocID="{D59745F5-AADC-234C-83F9-18D1AF92150E}" presName="invisiNode" presStyleLbl="node1" presStyleIdx="2" presStyleCnt="4"/>
      <dgm:spPr/>
    </dgm:pt>
    <dgm:pt modelId="{30A4BBBE-D14D-DD4B-A0F4-A318D484D73E}" type="pres">
      <dgm:prSet presAssocID="{D59745F5-AADC-234C-83F9-18D1AF92150E}" presName="imagNode" presStyleLbl="fgImgPlac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5F1BF05-21CF-2D4B-8EF0-D96B05CA6E3B}" type="pres">
      <dgm:prSet presAssocID="{4754F61D-BAA8-1648-8D0F-92AF87B80E0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37F0F5D-E539-0843-BBD6-A1C5E7CCA43D}" type="pres">
      <dgm:prSet presAssocID="{BB286619-10A5-7D4B-BEBC-2F613CF5A012}" presName="compNode" presStyleCnt="0"/>
      <dgm:spPr/>
    </dgm:pt>
    <dgm:pt modelId="{8BACE2FA-5DED-EA4F-86D7-3E987AC54A0F}" type="pres">
      <dgm:prSet presAssocID="{BB286619-10A5-7D4B-BEBC-2F613CF5A012}" presName="bkgdShape" presStyleLbl="node1" presStyleIdx="3" presStyleCnt="4"/>
      <dgm:spPr/>
      <dgm:t>
        <a:bodyPr/>
        <a:lstStyle/>
        <a:p>
          <a:endParaRPr lang="en-US"/>
        </a:p>
      </dgm:t>
    </dgm:pt>
    <dgm:pt modelId="{23362AA2-6013-5044-8194-4872A2B12915}" type="pres">
      <dgm:prSet presAssocID="{BB286619-10A5-7D4B-BEBC-2F613CF5A012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40A5F-88F7-0446-B7E2-8AAED4E6E519}" type="pres">
      <dgm:prSet presAssocID="{BB286619-10A5-7D4B-BEBC-2F613CF5A012}" presName="invisiNode" presStyleLbl="node1" presStyleIdx="3" presStyleCnt="4"/>
      <dgm:spPr/>
    </dgm:pt>
    <dgm:pt modelId="{899BCF24-C5F3-804F-B54B-7D423704DA37}" type="pres">
      <dgm:prSet presAssocID="{BB286619-10A5-7D4B-BEBC-2F613CF5A012}" presName="imagNode" presStyleLbl="fgImgPlac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2215612B-7A1B-B547-9963-5057DDCEEBFF}" type="presOf" srcId="{06E7ABEF-6619-2843-9DB6-15738C03BFCA}" destId="{F3201794-BB49-DC40-983C-D2816C6DA1B7}" srcOrd="0" destOrd="0" presId="urn:microsoft.com/office/officeart/2005/8/layout/hList7"/>
    <dgm:cxn modelId="{EA2F8DFC-DD55-3E4F-95B5-E419F7F6D8DC}" type="presOf" srcId="{8E40BBC9-07AB-6848-B87C-0DD9B1DF430A}" destId="{F9699C62-88B7-2A4E-8803-D7F6CFA9596B}" srcOrd="0" destOrd="0" presId="urn:microsoft.com/office/officeart/2005/8/layout/hList7"/>
    <dgm:cxn modelId="{B5F66C65-8FEC-CD4B-9DCB-7E15E40BB051}" type="presOf" srcId="{BB286619-10A5-7D4B-BEBC-2F613CF5A012}" destId="{8BACE2FA-5DED-EA4F-86D7-3E987AC54A0F}" srcOrd="0" destOrd="0" presId="urn:microsoft.com/office/officeart/2005/8/layout/hList7"/>
    <dgm:cxn modelId="{4F9FDD02-46E6-DD4E-884B-794D6DFB3E3A}" srcId="{8E40BBC9-07AB-6848-B87C-0DD9B1DF430A}" destId="{580709B0-85FE-0E4F-9BCD-2CCFBF496143}" srcOrd="0" destOrd="0" parTransId="{AA03029A-894F-6047-89AA-280AE56A4B64}" sibTransId="{2390A847-B3DB-9D4E-B1D8-619DD1005297}"/>
    <dgm:cxn modelId="{D25B9339-6814-1549-8FEE-42AD742D0D05}" srcId="{8E40BBC9-07AB-6848-B87C-0DD9B1DF430A}" destId="{BB286619-10A5-7D4B-BEBC-2F613CF5A012}" srcOrd="3" destOrd="0" parTransId="{CD5ACC20-E83C-8F44-8AF8-C5806F55F254}" sibTransId="{36699762-BCA6-2240-9559-0EAC677B6E6C}"/>
    <dgm:cxn modelId="{90220C41-57BD-804F-802D-9D72E95F4B3F}" srcId="{8E40BBC9-07AB-6848-B87C-0DD9B1DF430A}" destId="{6FBF8324-271F-984F-B92C-CC7FF6247D58}" srcOrd="1" destOrd="0" parTransId="{97F93201-E4F9-CC4C-8CB9-D6C28F25609C}" sibTransId="{06E7ABEF-6619-2843-9DB6-15738C03BFCA}"/>
    <dgm:cxn modelId="{96EF2E7F-7F6D-D543-9D42-3996D4EAFD96}" type="presOf" srcId="{2390A847-B3DB-9D4E-B1D8-619DD1005297}" destId="{EFAA0679-79C0-E24A-8496-5ACF8DEB96D8}" srcOrd="0" destOrd="0" presId="urn:microsoft.com/office/officeart/2005/8/layout/hList7"/>
    <dgm:cxn modelId="{59CD17D8-047A-7A40-93CD-38A198647013}" type="presOf" srcId="{580709B0-85FE-0E4F-9BCD-2CCFBF496143}" destId="{8946F4A7-AB20-824C-8566-B72F3C6167B4}" srcOrd="0" destOrd="0" presId="urn:microsoft.com/office/officeart/2005/8/layout/hList7"/>
    <dgm:cxn modelId="{F17C2233-7521-784D-A634-E5833E3026D8}" type="presOf" srcId="{6FBF8324-271F-984F-B92C-CC7FF6247D58}" destId="{DB4703C7-8986-8A47-9692-6F7D9C42DECD}" srcOrd="1" destOrd="0" presId="urn:microsoft.com/office/officeart/2005/8/layout/hList7"/>
    <dgm:cxn modelId="{7714426A-2E48-6D49-BAE3-FD48913E4BB3}" type="presOf" srcId="{D59745F5-AADC-234C-83F9-18D1AF92150E}" destId="{F3DE1A38-C6EB-BB41-918F-BCFF6CDA13D7}" srcOrd="0" destOrd="0" presId="urn:microsoft.com/office/officeart/2005/8/layout/hList7"/>
    <dgm:cxn modelId="{6E1BCDAC-ABF5-5E41-A28C-40701DBA5EA1}" type="presOf" srcId="{D59745F5-AADC-234C-83F9-18D1AF92150E}" destId="{40ED0D2E-5735-224B-A6EF-160F3FB15A50}" srcOrd="1" destOrd="0" presId="urn:microsoft.com/office/officeart/2005/8/layout/hList7"/>
    <dgm:cxn modelId="{79E4538C-576E-4B42-9151-B3B65954E9F0}" type="presOf" srcId="{4754F61D-BAA8-1648-8D0F-92AF87B80E06}" destId="{85F1BF05-21CF-2D4B-8EF0-D96B05CA6E3B}" srcOrd="0" destOrd="0" presId="urn:microsoft.com/office/officeart/2005/8/layout/hList7"/>
    <dgm:cxn modelId="{9D839E5A-E56E-2C49-A98E-114C6380DEF9}" type="presOf" srcId="{580709B0-85FE-0E4F-9BCD-2CCFBF496143}" destId="{A513F4BA-5CE4-064C-95C2-D8EC31013181}" srcOrd="1" destOrd="0" presId="urn:microsoft.com/office/officeart/2005/8/layout/hList7"/>
    <dgm:cxn modelId="{E7A59610-BDA6-1144-A68A-BF88875974BB}" type="presOf" srcId="{6FBF8324-271F-984F-B92C-CC7FF6247D58}" destId="{CA7DBC25-B1E6-3B41-BD14-1FDCAE9C5559}" srcOrd="0" destOrd="0" presId="urn:microsoft.com/office/officeart/2005/8/layout/hList7"/>
    <dgm:cxn modelId="{953157F0-DE9A-B644-8605-0FC200188DC8}" srcId="{8E40BBC9-07AB-6848-B87C-0DD9B1DF430A}" destId="{D59745F5-AADC-234C-83F9-18D1AF92150E}" srcOrd="2" destOrd="0" parTransId="{057A7C88-EAD2-AC47-AD55-BD18190AA3ED}" sibTransId="{4754F61D-BAA8-1648-8D0F-92AF87B80E06}"/>
    <dgm:cxn modelId="{57C2D3CD-D1F5-A047-B171-FC4F3731A5AD}" type="presOf" srcId="{BB286619-10A5-7D4B-BEBC-2F613CF5A012}" destId="{23362AA2-6013-5044-8194-4872A2B12915}" srcOrd="1" destOrd="0" presId="urn:microsoft.com/office/officeart/2005/8/layout/hList7"/>
    <dgm:cxn modelId="{E7718AE9-96AA-1E44-9666-7510534385A0}" type="presParOf" srcId="{F9699C62-88B7-2A4E-8803-D7F6CFA9596B}" destId="{ED615531-F383-D047-8E12-5FE4E8999796}" srcOrd="0" destOrd="0" presId="urn:microsoft.com/office/officeart/2005/8/layout/hList7"/>
    <dgm:cxn modelId="{F5943458-FDB4-2B4C-A617-BF7375598BF6}" type="presParOf" srcId="{F9699C62-88B7-2A4E-8803-D7F6CFA9596B}" destId="{706538C7-2534-074E-89C0-0180DBE34BB7}" srcOrd="1" destOrd="0" presId="urn:microsoft.com/office/officeart/2005/8/layout/hList7"/>
    <dgm:cxn modelId="{C021FC1B-45D9-EF47-92E3-9AECA5BDD0B8}" type="presParOf" srcId="{706538C7-2534-074E-89C0-0180DBE34BB7}" destId="{A31BFD57-A780-2943-8651-9E94055A841D}" srcOrd="0" destOrd="0" presId="urn:microsoft.com/office/officeart/2005/8/layout/hList7"/>
    <dgm:cxn modelId="{3EAF2414-00F8-8E45-A79A-81CF0EE28F4C}" type="presParOf" srcId="{A31BFD57-A780-2943-8651-9E94055A841D}" destId="{8946F4A7-AB20-824C-8566-B72F3C6167B4}" srcOrd="0" destOrd="0" presId="urn:microsoft.com/office/officeart/2005/8/layout/hList7"/>
    <dgm:cxn modelId="{42B0AF81-0D18-6B4B-A4F7-7118A30A7F20}" type="presParOf" srcId="{A31BFD57-A780-2943-8651-9E94055A841D}" destId="{A513F4BA-5CE4-064C-95C2-D8EC31013181}" srcOrd="1" destOrd="0" presId="urn:microsoft.com/office/officeart/2005/8/layout/hList7"/>
    <dgm:cxn modelId="{71B4D6DB-367C-B642-B020-AAA5AD435C42}" type="presParOf" srcId="{A31BFD57-A780-2943-8651-9E94055A841D}" destId="{0153C861-E72B-F947-831A-F579EE31F13B}" srcOrd="2" destOrd="0" presId="urn:microsoft.com/office/officeart/2005/8/layout/hList7"/>
    <dgm:cxn modelId="{C03198C3-9233-0E48-A798-E262823E18CE}" type="presParOf" srcId="{A31BFD57-A780-2943-8651-9E94055A841D}" destId="{5CE39312-8359-D242-8620-0AC03978FBBC}" srcOrd="3" destOrd="0" presId="urn:microsoft.com/office/officeart/2005/8/layout/hList7"/>
    <dgm:cxn modelId="{D2D1DFBD-E7F6-3E48-81D1-2C0F665D426A}" type="presParOf" srcId="{706538C7-2534-074E-89C0-0180DBE34BB7}" destId="{EFAA0679-79C0-E24A-8496-5ACF8DEB96D8}" srcOrd="1" destOrd="0" presId="urn:microsoft.com/office/officeart/2005/8/layout/hList7"/>
    <dgm:cxn modelId="{4FAEAC33-2226-EB4B-B3C3-07334E4DA68B}" type="presParOf" srcId="{706538C7-2534-074E-89C0-0180DBE34BB7}" destId="{A91D5D82-31B0-0B48-8044-8B7FD277984C}" srcOrd="2" destOrd="0" presId="urn:microsoft.com/office/officeart/2005/8/layout/hList7"/>
    <dgm:cxn modelId="{3CB63605-AD7B-A848-B43B-801F3776C281}" type="presParOf" srcId="{A91D5D82-31B0-0B48-8044-8B7FD277984C}" destId="{CA7DBC25-B1E6-3B41-BD14-1FDCAE9C5559}" srcOrd="0" destOrd="0" presId="urn:microsoft.com/office/officeart/2005/8/layout/hList7"/>
    <dgm:cxn modelId="{67FE3898-3E42-864F-ACAC-33B59ECE83B2}" type="presParOf" srcId="{A91D5D82-31B0-0B48-8044-8B7FD277984C}" destId="{DB4703C7-8986-8A47-9692-6F7D9C42DECD}" srcOrd="1" destOrd="0" presId="urn:microsoft.com/office/officeart/2005/8/layout/hList7"/>
    <dgm:cxn modelId="{2E251FC8-8266-074B-A855-4B8E310BF61E}" type="presParOf" srcId="{A91D5D82-31B0-0B48-8044-8B7FD277984C}" destId="{8B797F1B-53D9-824A-8F08-0026FFEC4185}" srcOrd="2" destOrd="0" presId="urn:microsoft.com/office/officeart/2005/8/layout/hList7"/>
    <dgm:cxn modelId="{D70682AF-76F9-A943-90C8-392D11A5E20C}" type="presParOf" srcId="{A91D5D82-31B0-0B48-8044-8B7FD277984C}" destId="{AE1BF8DD-9271-5048-91D8-5930175ADFCA}" srcOrd="3" destOrd="0" presId="urn:microsoft.com/office/officeart/2005/8/layout/hList7"/>
    <dgm:cxn modelId="{E8F23B15-1425-E74C-A282-0BA948E6F1BC}" type="presParOf" srcId="{706538C7-2534-074E-89C0-0180DBE34BB7}" destId="{F3201794-BB49-DC40-983C-D2816C6DA1B7}" srcOrd="3" destOrd="0" presId="urn:microsoft.com/office/officeart/2005/8/layout/hList7"/>
    <dgm:cxn modelId="{1113ACE7-8C86-834A-9488-4EF5BB775AC1}" type="presParOf" srcId="{706538C7-2534-074E-89C0-0180DBE34BB7}" destId="{B92DB562-D452-5241-95BC-6C203B0209DC}" srcOrd="4" destOrd="0" presId="urn:microsoft.com/office/officeart/2005/8/layout/hList7"/>
    <dgm:cxn modelId="{DFCCCCE0-EB56-0249-BE6B-C4343ECEFB5B}" type="presParOf" srcId="{B92DB562-D452-5241-95BC-6C203B0209DC}" destId="{F3DE1A38-C6EB-BB41-918F-BCFF6CDA13D7}" srcOrd="0" destOrd="0" presId="urn:microsoft.com/office/officeart/2005/8/layout/hList7"/>
    <dgm:cxn modelId="{7A1C1FE0-915D-1D47-8CEB-844793422B63}" type="presParOf" srcId="{B92DB562-D452-5241-95BC-6C203B0209DC}" destId="{40ED0D2E-5735-224B-A6EF-160F3FB15A50}" srcOrd="1" destOrd="0" presId="urn:microsoft.com/office/officeart/2005/8/layout/hList7"/>
    <dgm:cxn modelId="{FA3C77A6-078B-6C4C-A0DD-B2A2D28772D0}" type="presParOf" srcId="{B92DB562-D452-5241-95BC-6C203B0209DC}" destId="{69CE25C7-6390-B44F-9372-2337DB534372}" srcOrd="2" destOrd="0" presId="urn:microsoft.com/office/officeart/2005/8/layout/hList7"/>
    <dgm:cxn modelId="{AA836FDA-04D9-F14F-9806-E2BB758131C8}" type="presParOf" srcId="{B92DB562-D452-5241-95BC-6C203B0209DC}" destId="{30A4BBBE-D14D-DD4B-A0F4-A318D484D73E}" srcOrd="3" destOrd="0" presId="urn:microsoft.com/office/officeart/2005/8/layout/hList7"/>
    <dgm:cxn modelId="{2085D744-3E49-2846-A6F4-77A6497D7F17}" type="presParOf" srcId="{706538C7-2534-074E-89C0-0180DBE34BB7}" destId="{85F1BF05-21CF-2D4B-8EF0-D96B05CA6E3B}" srcOrd="5" destOrd="0" presId="urn:microsoft.com/office/officeart/2005/8/layout/hList7"/>
    <dgm:cxn modelId="{B6AD5342-2E87-144B-B041-C9EDB2AEAAC0}" type="presParOf" srcId="{706538C7-2534-074E-89C0-0180DBE34BB7}" destId="{C37F0F5D-E539-0843-BBD6-A1C5E7CCA43D}" srcOrd="6" destOrd="0" presId="urn:microsoft.com/office/officeart/2005/8/layout/hList7"/>
    <dgm:cxn modelId="{D2F18A12-72B0-3648-A594-FC5AEBBBEA65}" type="presParOf" srcId="{C37F0F5D-E539-0843-BBD6-A1C5E7CCA43D}" destId="{8BACE2FA-5DED-EA4F-86D7-3E987AC54A0F}" srcOrd="0" destOrd="0" presId="urn:microsoft.com/office/officeart/2005/8/layout/hList7"/>
    <dgm:cxn modelId="{577A8A36-DC9E-7C46-8F37-8590BF07FDE9}" type="presParOf" srcId="{C37F0F5D-E539-0843-BBD6-A1C5E7CCA43D}" destId="{23362AA2-6013-5044-8194-4872A2B12915}" srcOrd="1" destOrd="0" presId="urn:microsoft.com/office/officeart/2005/8/layout/hList7"/>
    <dgm:cxn modelId="{F2AC4B6C-CF7E-7C4E-84F6-825E9D91C4AD}" type="presParOf" srcId="{C37F0F5D-E539-0843-BBD6-A1C5E7CCA43D}" destId="{8C640A5F-88F7-0446-B7E2-8AAED4E6E519}" srcOrd="2" destOrd="0" presId="urn:microsoft.com/office/officeart/2005/8/layout/hList7"/>
    <dgm:cxn modelId="{86D4EF91-64BB-A64B-AD00-FE6E6FEE7ADB}" type="presParOf" srcId="{C37F0F5D-E539-0843-BBD6-A1C5E7CCA43D}" destId="{899BCF24-C5F3-804F-B54B-7D423704DA3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0654AE-EA16-5D4B-8301-5E34A7F568B4}" type="doc">
      <dgm:prSet loTypeId="urn:microsoft.com/office/officeart/2005/8/layout/venn3" loCatId="pyramid" qsTypeId="urn:microsoft.com/office/officeart/2005/8/quickstyle/simple4" qsCatId="simple" csTypeId="urn:microsoft.com/office/officeart/2005/8/colors/accent5_1" csCatId="accent5"/>
      <dgm:spPr/>
      <dgm:t>
        <a:bodyPr/>
        <a:lstStyle/>
        <a:p>
          <a:endParaRPr lang="en-US"/>
        </a:p>
      </dgm:t>
    </dgm:pt>
    <dgm:pt modelId="{30F1F574-869B-5D4E-B3DA-A4F35C3AB338}">
      <dgm:prSet/>
      <dgm:spPr/>
      <dgm:t>
        <a:bodyPr/>
        <a:lstStyle/>
        <a:p>
          <a:pPr rtl="0"/>
          <a:r>
            <a:rPr lang="en-US" smtClean="0"/>
            <a:t>More features for stock prediction can be implemented.</a:t>
          </a:r>
          <a:endParaRPr lang="en-US"/>
        </a:p>
      </dgm:t>
    </dgm:pt>
    <dgm:pt modelId="{11275C63-BF52-274E-A6BA-384D3448EF42}" type="parTrans" cxnId="{752A74F4-0033-2A43-B361-B2DC38F1AACB}">
      <dgm:prSet/>
      <dgm:spPr/>
      <dgm:t>
        <a:bodyPr/>
        <a:lstStyle/>
        <a:p>
          <a:endParaRPr lang="en-US"/>
        </a:p>
      </dgm:t>
    </dgm:pt>
    <dgm:pt modelId="{4B2F251A-D23E-CF47-BAB1-7CD7269F242E}" type="sibTrans" cxnId="{752A74F4-0033-2A43-B361-B2DC38F1AACB}">
      <dgm:prSet/>
      <dgm:spPr/>
      <dgm:t>
        <a:bodyPr/>
        <a:lstStyle/>
        <a:p>
          <a:endParaRPr lang="en-US"/>
        </a:p>
      </dgm:t>
    </dgm:pt>
    <dgm:pt modelId="{4C9C3148-43C4-E94C-A5CD-3DA283D708A1}">
      <dgm:prSet/>
      <dgm:spPr/>
      <dgm:t>
        <a:bodyPr/>
        <a:lstStyle/>
        <a:p>
          <a:pPr rtl="0"/>
          <a:r>
            <a:rPr lang="en-US" smtClean="0"/>
            <a:t>More financial instruments can be implemented.</a:t>
          </a:r>
          <a:endParaRPr lang="en-US"/>
        </a:p>
      </dgm:t>
    </dgm:pt>
    <dgm:pt modelId="{32FAC21A-0CF2-D845-8473-9B46E5DCA22A}" type="parTrans" cxnId="{9A0068AA-A7E3-DF40-93D9-4C980755AB2D}">
      <dgm:prSet/>
      <dgm:spPr/>
      <dgm:t>
        <a:bodyPr/>
        <a:lstStyle/>
        <a:p>
          <a:endParaRPr lang="en-US"/>
        </a:p>
      </dgm:t>
    </dgm:pt>
    <dgm:pt modelId="{C5DF80E2-2481-0443-99EE-7826512D90A3}" type="sibTrans" cxnId="{9A0068AA-A7E3-DF40-93D9-4C980755AB2D}">
      <dgm:prSet/>
      <dgm:spPr/>
      <dgm:t>
        <a:bodyPr/>
        <a:lstStyle/>
        <a:p>
          <a:endParaRPr lang="en-US"/>
        </a:p>
      </dgm:t>
    </dgm:pt>
    <dgm:pt modelId="{7750C864-7DFD-5745-845F-1CA3A6595771}">
      <dgm:prSet/>
      <dgm:spPr/>
      <dgm:t>
        <a:bodyPr/>
        <a:lstStyle/>
        <a:p>
          <a:pPr rtl="0"/>
          <a:r>
            <a:rPr lang="en-US" smtClean="0"/>
            <a:t>More accurate way of price prediction can be implemented.</a:t>
          </a:r>
          <a:endParaRPr lang="en-US"/>
        </a:p>
      </dgm:t>
    </dgm:pt>
    <dgm:pt modelId="{8F6280E5-EEF7-2D4E-8227-2FA8F1B23517}" type="parTrans" cxnId="{FEDCEA2B-87D1-FE4A-B925-6554690C4AA6}">
      <dgm:prSet/>
      <dgm:spPr/>
      <dgm:t>
        <a:bodyPr/>
        <a:lstStyle/>
        <a:p>
          <a:endParaRPr lang="en-US"/>
        </a:p>
      </dgm:t>
    </dgm:pt>
    <dgm:pt modelId="{D81D6725-5061-EB4B-948F-4CE352EED9B6}" type="sibTrans" cxnId="{FEDCEA2B-87D1-FE4A-B925-6554690C4AA6}">
      <dgm:prSet/>
      <dgm:spPr/>
      <dgm:t>
        <a:bodyPr/>
        <a:lstStyle/>
        <a:p>
          <a:endParaRPr lang="en-US"/>
        </a:p>
      </dgm:t>
    </dgm:pt>
    <dgm:pt modelId="{723FB960-0B6D-544B-B43C-6B8FC80D2D08}">
      <dgm:prSet/>
      <dgm:spPr/>
      <dgm:t>
        <a:bodyPr/>
        <a:lstStyle/>
        <a:p>
          <a:pPr rtl="0"/>
          <a:r>
            <a:rPr lang="en-US" smtClean="0"/>
            <a:t>We can use a better set of data for sentimental analysis rather than just tweets.</a:t>
          </a:r>
          <a:endParaRPr lang="en-US"/>
        </a:p>
      </dgm:t>
    </dgm:pt>
    <dgm:pt modelId="{7975AD21-0523-444A-8F75-388EE37FA971}" type="parTrans" cxnId="{97331965-6C4C-F944-9D4E-6A84E67C9581}">
      <dgm:prSet/>
      <dgm:spPr/>
      <dgm:t>
        <a:bodyPr/>
        <a:lstStyle/>
        <a:p>
          <a:endParaRPr lang="en-US"/>
        </a:p>
      </dgm:t>
    </dgm:pt>
    <dgm:pt modelId="{91408247-AFBC-D24B-97DF-FD0164359856}" type="sibTrans" cxnId="{97331965-6C4C-F944-9D4E-6A84E67C9581}">
      <dgm:prSet/>
      <dgm:spPr/>
      <dgm:t>
        <a:bodyPr/>
        <a:lstStyle/>
        <a:p>
          <a:endParaRPr lang="en-US"/>
        </a:p>
      </dgm:t>
    </dgm:pt>
    <dgm:pt modelId="{6FAE4EBF-D3E7-EF4F-9993-BCF04C3E6839}" type="pres">
      <dgm:prSet presAssocID="{160654AE-EA16-5D4B-8301-5E34A7F568B4}" presName="Name0" presStyleCnt="0">
        <dgm:presLayoutVars>
          <dgm:dir/>
          <dgm:resizeHandles val="exact"/>
        </dgm:presLayoutVars>
      </dgm:prSet>
      <dgm:spPr/>
    </dgm:pt>
    <dgm:pt modelId="{4C7188AE-434B-7B45-A423-E78ED37B9C5E}" type="pres">
      <dgm:prSet presAssocID="{30F1F574-869B-5D4E-B3DA-A4F35C3AB338}" presName="Name5" presStyleLbl="vennNode1" presStyleIdx="0" presStyleCnt="4">
        <dgm:presLayoutVars>
          <dgm:bulletEnabled val="1"/>
        </dgm:presLayoutVars>
      </dgm:prSet>
      <dgm:spPr/>
    </dgm:pt>
    <dgm:pt modelId="{D1A25C1E-56D5-834F-B067-79B9E12A41C5}" type="pres">
      <dgm:prSet presAssocID="{4B2F251A-D23E-CF47-BAB1-7CD7269F242E}" presName="space" presStyleCnt="0"/>
      <dgm:spPr/>
    </dgm:pt>
    <dgm:pt modelId="{8BBB9171-8764-D749-A197-C4949E388845}" type="pres">
      <dgm:prSet presAssocID="{4C9C3148-43C4-E94C-A5CD-3DA283D708A1}" presName="Name5" presStyleLbl="vennNode1" presStyleIdx="1" presStyleCnt="4">
        <dgm:presLayoutVars>
          <dgm:bulletEnabled val="1"/>
        </dgm:presLayoutVars>
      </dgm:prSet>
      <dgm:spPr/>
    </dgm:pt>
    <dgm:pt modelId="{F046FD84-59B0-2B44-8752-4BB14379B3F7}" type="pres">
      <dgm:prSet presAssocID="{C5DF80E2-2481-0443-99EE-7826512D90A3}" presName="space" presStyleCnt="0"/>
      <dgm:spPr/>
    </dgm:pt>
    <dgm:pt modelId="{C1F2EC62-44FF-7B4E-9E98-E4C5C2F3650A}" type="pres">
      <dgm:prSet presAssocID="{7750C864-7DFD-5745-845F-1CA3A6595771}" presName="Name5" presStyleLbl="vennNode1" presStyleIdx="2" presStyleCnt="4">
        <dgm:presLayoutVars>
          <dgm:bulletEnabled val="1"/>
        </dgm:presLayoutVars>
      </dgm:prSet>
      <dgm:spPr/>
    </dgm:pt>
    <dgm:pt modelId="{D1EDE0B6-D3D5-8047-94E0-86B3BD94B329}" type="pres">
      <dgm:prSet presAssocID="{D81D6725-5061-EB4B-948F-4CE352EED9B6}" presName="space" presStyleCnt="0"/>
      <dgm:spPr/>
    </dgm:pt>
    <dgm:pt modelId="{3436911A-EC2D-A74C-BF71-16CF7CD9D590}" type="pres">
      <dgm:prSet presAssocID="{723FB960-0B6D-544B-B43C-6B8FC80D2D08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739CB52B-E2C3-6741-81A2-CEBE8DC3B4E9}" type="presOf" srcId="{723FB960-0B6D-544B-B43C-6B8FC80D2D08}" destId="{3436911A-EC2D-A74C-BF71-16CF7CD9D590}" srcOrd="0" destOrd="0" presId="urn:microsoft.com/office/officeart/2005/8/layout/venn3"/>
    <dgm:cxn modelId="{9A0068AA-A7E3-DF40-93D9-4C980755AB2D}" srcId="{160654AE-EA16-5D4B-8301-5E34A7F568B4}" destId="{4C9C3148-43C4-E94C-A5CD-3DA283D708A1}" srcOrd="1" destOrd="0" parTransId="{32FAC21A-0CF2-D845-8473-9B46E5DCA22A}" sibTransId="{C5DF80E2-2481-0443-99EE-7826512D90A3}"/>
    <dgm:cxn modelId="{97331965-6C4C-F944-9D4E-6A84E67C9581}" srcId="{160654AE-EA16-5D4B-8301-5E34A7F568B4}" destId="{723FB960-0B6D-544B-B43C-6B8FC80D2D08}" srcOrd="3" destOrd="0" parTransId="{7975AD21-0523-444A-8F75-388EE37FA971}" sibTransId="{91408247-AFBC-D24B-97DF-FD0164359856}"/>
    <dgm:cxn modelId="{AC500771-EED9-AD40-B689-A017B0A877A3}" type="presOf" srcId="{4C9C3148-43C4-E94C-A5CD-3DA283D708A1}" destId="{8BBB9171-8764-D749-A197-C4949E388845}" srcOrd="0" destOrd="0" presId="urn:microsoft.com/office/officeart/2005/8/layout/venn3"/>
    <dgm:cxn modelId="{752A74F4-0033-2A43-B361-B2DC38F1AACB}" srcId="{160654AE-EA16-5D4B-8301-5E34A7F568B4}" destId="{30F1F574-869B-5D4E-B3DA-A4F35C3AB338}" srcOrd="0" destOrd="0" parTransId="{11275C63-BF52-274E-A6BA-384D3448EF42}" sibTransId="{4B2F251A-D23E-CF47-BAB1-7CD7269F242E}"/>
    <dgm:cxn modelId="{1F2826E8-75FA-E44B-A391-1D2D3B758C14}" type="presOf" srcId="{160654AE-EA16-5D4B-8301-5E34A7F568B4}" destId="{6FAE4EBF-D3E7-EF4F-9993-BCF04C3E6839}" srcOrd="0" destOrd="0" presId="urn:microsoft.com/office/officeart/2005/8/layout/venn3"/>
    <dgm:cxn modelId="{8B6472E5-6A67-644A-A5AD-FBD0D7FD5130}" type="presOf" srcId="{30F1F574-869B-5D4E-B3DA-A4F35C3AB338}" destId="{4C7188AE-434B-7B45-A423-E78ED37B9C5E}" srcOrd="0" destOrd="0" presId="urn:microsoft.com/office/officeart/2005/8/layout/venn3"/>
    <dgm:cxn modelId="{DCF597E2-5447-3540-90F4-D81723A48E7F}" type="presOf" srcId="{7750C864-7DFD-5745-845F-1CA3A6595771}" destId="{C1F2EC62-44FF-7B4E-9E98-E4C5C2F3650A}" srcOrd="0" destOrd="0" presId="urn:microsoft.com/office/officeart/2005/8/layout/venn3"/>
    <dgm:cxn modelId="{FEDCEA2B-87D1-FE4A-B925-6554690C4AA6}" srcId="{160654AE-EA16-5D4B-8301-5E34A7F568B4}" destId="{7750C864-7DFD-5745-845F-1CA3A6595771}" srcOrd="2" destOrd="0" parTransId="{8F6280E5-EEF7-2D4E-8227-2FA8F1B23517}" sibTransId="{D81D6725-5061-EB4B-948F-4CE352EED9B6}"/>
    <dgm:cxn modelId="{DF750D0D-4984-1E4B-91F0-36A95F7A3E13}" type="presParOf" srcId="{6FAE4EBF-D3E7-EF4F-9993-BCF04C3E6839}" destId="{4C7188AE-434B-7B45-A423-E78ED37B9C5E}" srcOrd="0" destOrd="0" presId="urn:microsoft.com/office/officeart/2005/8/layout/venn3"/>
    <dgm:cxn modelId="{47A588A9-F3DC-F542-ABC6-1FD7EE3FAB5F}" type="presParOf" srcId="{6FAE4EBF-D3E7-EF4F-9993-BCF04C3E6839}" destId="{D1A25C1E-56D5-834F-B067-79B9E12A41C5}" srcOrd="1" destOrd="0" presId="urn:microsoft.com/office/officeart/2005/8/layout/venn3"/>
    <dgm:cxn modelId="{0C2343F2-F08F-2F48-BFA9-0F5B0FBEC291}" type="presParOf" srcId="{6FAE4EBF-D3E7-EF4F-9993-BCF04C3E6839}" destId="{8BBB9171-8764-D749-A197-C4949E388845}" srcOrd="2" destOrd="0" presId="urn:microsoft.com/office/officeart/2005/8/layout/venn3"/>
    <dgm:cxn modelId="{828E4F81-FC33-1A4B-B7ED-97F57D2DB881}" type="presParOf" srcId="{6FAE4EBF-D3E7-EF4F-9993-BCF04C3E6839}" destId="{F046FD84-59B0-2B44-8752-4BB14379B3F7}" srcOrd="3" destOrd="0" presId="urn:microsoft.com/office/officeart/2005/8/layout/venn3"/>
    <dgm:cxn modelId="{E595CFFD-06D3-174D-B81E-3972AE52357F}" type="presParOf" srcId="{6FAE4EBF-D3E7-EF4F-9993-BCF04C3E6839}" destId="{C1F2EC62-44FF-7B4E-9E98-E4C5C2F3650A}" srcOrd="4" destOrd="0" presId="urn:microsoft.com/office/officeart/2005/8/layout/venn3"/>
    <dgm:cxn modelId="{DC580843-86E8-DE42-9FA2-E74B5BD010A9}" type="presParOf" srcId="{6FAE4EBF-D3E7-EF4F-9993-BCF04C3E6839}" destId="{D1EDE0B6-D3D5-8047-94E0-86B3BD94B329}" srcOrd="5" destOrd="0" presId="urn:microsoft.com/office/officeart/2005/8/layout/venn3"/>
    <dgm:cxn modelId="{144D7ED6-4E70-F341-A3E1-0E5DC955DEB1}" type="presParOf" srcId="{6FAE4EBF-D3E7-EF4F-9993-BCF04C3E6839}" destId="{3436911A-EC2D-A74C-BF71-16CF7CD9D59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640378-8E50-EF4E-B0F8-A0739AB58D28}" type="doc">
      <dgm:prSet loTypeId="urn:microsoft.com/office/officeart/2005/8/layout/venn1" loCatId="relationship" qsTypeId="urn:microsoft.com/office/officeart/2005/8/quickstyle/simple4" qsCatId="simple" csTypeId="urn:microsoft.com/office/officeart/2005/8/colors/accent4_3" csCatId="accent4"/>
      <dgm:spPr/>
      <dgm:t>
        <a:bodyPr/>
        <a:lstStyle/>
        <a:p>
          <a:endParaRPr lang="en-US"/>
        </a:p>
      </dgm:t>
    </dgm:pt>
    <dgm:pt modelId="{3347BDBE-0FC6-5745-B0A7-2F5DA19345C2}">
      <dgm:prSet/>
      <dgm:spPr/>
      <dgm:t>
        <a:bodyPr/>
        <a:lstStyle/>
        <a:p>
          <a:pPr rtl="0"/>
          <a:r>
            <a:rPr lang="en-US" smtClean="0"/>
            <a:t>Planning your personal finance gives you the security in this uncertain world.</a:t>
          </a:r>
          <a:endParaRPr lang="en-US"/>
        </a:p>
      </dgm:t>
    </dgm:pt>
    <dgm:pt modelId="{DFDB4F96-2354-434B-99F5-CC68533285F0}" type="parTrans" cxnId="{10595836-5DB6-0249-9F52-A02D9DA2B4BA}">
      <dgm:prSet/>
      <dgm:spPr/>
      <dgm:t>
        <a:bodyPr/>
        <a:lstStyle/>
        <a:p>
          <a:endParaRPr lang="en-US"/>
        </a:p>
      </dgm:t>
    </dgm:pt>
    <dgm:pt modelId="{ADE58B3D-F766-A148-A560-FD688DC0E3DA}" type="sibTrans" cxnId="{10595836-5DB6-0249-9F52-A02D9DA2B4BA}">
      <dgm:prSet/>
      <dgm:spPr/>
      <dgm:t>
        <a:bodyPr/>
        <a:lstStyle/>
        <a:p>
          <a:endParaRPr lang="en-US"/>
        </a:p>
      </dgm:t>
    </dgm:pt>
    <dgm:pt modelId="{BAA31C7B-AB19-B049-A159-6CBC6303CDF9}">
      <dgm:prSet/>
      <dgm:spPr/>
      <dgm:t>
        <a:bodyPr/>
        <a:lstStyle/>
        <a:p>
          <a:pPr rtl="0"/>
          <a:r>
            <a:rPr lang="en-US" smtClean="0"/>
            <a:t>It is projected to be 6000 billion USD market till 2023.</a:t>
          </a:r>
          <a:endParaRPr lang="en-US"/>
        </a:p>
      </dgm:t>
    </dgm:pt>
    <dgm:pt modelId="{BFF72FDE-36EB-D745-A4E5-8EF464121152}" type="parTrans" cxnId="{1BDBF82E-6EDD-454C-8D30-F05F8F76D3B7}">
      <dgm:prSet/>
      <dgm:spPr/>
      <dgm:t>
        <a:bodyPr/>
        <a:lstStyle/>
        <a:p>
          <a:endParaRPr lang="en-US"/>
        </a:p>
      </dgm:t>
    </dgm:pt>
    <dgm:pt modelId="{124FA478-1BD3-3840-B7CE-FC0F01C9AC23}" type="sibTrans" cxnId="{1BDBF82E-6EDD-454C-8D30-F05F8F76D3B7}">
      <dgm:prSet/>
      <dgm:spPr/>
      <dgm:t>
        <a:bodyPr/>
        <a:lstStyle/>
        <a:p>
          <a:endParaRPr lang="en-US"/>
        </a:p>
      </dgm:t>
    </dgm:pt>
    <dgm:pt modelId="{C76725AF-BC60-6D4A-9F1F-C5BDBDAA8EEB}">
      <dgm:prSet/>
      <dgm:spPr/>
      <dgm:t>
        <a:bodyPr/>
        <a:lstStyle/>
        <a:p>
          <a:pPr rtl="0"/>
          <a:r>
            <a:rPr lang="en-US" smtClean="0"/>
            <a:t>Micro- finance management for a peer-to-peer economy.</a:t>
          </a:r>
          <a:endParaRPr lang="en-US"/>
        </a:p>
      </dgm:t>
    </dgm:pt>
    <dgm:pt modelId="{46A3614B-9445-BB42-A599-2F3992F8DFCD}" type="parTrans" cxnId="{64CED034-43F3-CD4D-B66E-0AD652AFC89F}">
      <dgm:prSet/>
      <dgm:spPr/>
      <dgm:t>
        <a:bodyPr/>
        <a:lstStyle/>
        <a:p>
          <a:endParaRPr lang="en-US"/>
        </a:p>
      </dgm:t>
    </dgm:pt>
    <dgm:pt modelId="{BDE9AD76-F8AC-6A4C-82B1-D13E37A90987}" type="sibTrans" cxnId="{64CED034-43F3-CD4D-B66E-0AD652AFC89F}">
      <dgm:prSet/>
      <dgm:spPr/>
      <dgm:t>
        <a:bodyPr/>
        <a:lstStyle/>
        <a:p>
          <a:endParaRPr lang="en-US"/>
        </a:p>
      </dgm:t>
    </dgm:pt>
    <dgm:pt modelId="{C1F1070C-3906-DD48-A3F1-9A822C7C0BEC}" type="pres">
      <dgm:prSet presAssocID="{2C640378-8E50-EF4E-B0F8-A0739AB58D28}" presName="compositeShape" presStyleCnt="0">
        <dgm:presLayoutVars>
          <dgm:chMax val="7"/>
          <dgm:dir/>
          <dgm:resizeHandles val="exact"/>
        </dgm:presLayoutVars>
      </dgm:prSet>
      <dgm:spPr/>
    </dgm:pt>
    <dgm:pt modelId="{04E53978-ED61-8947-A497-BEA631C9BDE3}" type="pres">
      <dgm:prSet presAssocID="{3347BDBE-0FC6-5745-B0A7-2F5DA19345C2}" presName="circ1" presStyleLbl="vennNode1" presStyleIdx="0" presStyleCnt="3"/>
      <dgm:spPr/>
    </dgm:pt>
    <dgm:pt modelId="{9A6409E0-EF70-324D-83C5-B719DAA1B43E}" type="pres">
      <dgm:prSet presAssocID="{3347BDBE-0FC6-5745-B0A7-2F5DA19345C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0C7B8BE-8D83-9643-8E56-C183C17A0578}" type="pres">
      <dgm:prSet presAssocID="{BAA31C7B-AB19-B049-A159-6CBC6303CDF9}" presName="circ2" presStyleLbl="vennNode1" presStyleIdx="1" presStyleCnt="3"/>
      <dgm:spPr/>
    </dgm:pt>
    <dgm:pt modelId="{3EC0F130-A7E8-6547-BCDB-AADEFF38CD3E}" type="pres">
      <dgm:prSet presAssocID="{BAA31C7B-AB19-B049-A159-6CBC6303CDF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16E6255-1B37-894B-BC5F-2653928187D4}" type="pres">
      <dgm:prSet presAssocID="{C76725AF-BC60-6D4A-9F1F-C5BDBDAA8EEB}" presName="circ3" presStyleLbl="vennNode1" presStyleIdx="2" presStyleCnt="3"/>
      <dgm:spPr/>
    </dgm:pt>
    <dgm:pt modelId="{5EE6BE55-0D90-9249-A895-CBE66D203E8A}" type="pres">
      <dgm:prSet presAssocID="{C76725AF-BC60-6D4A-9F1F-C5BDBDAA8EE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4CED034-43F3-CD4D-B66E-0AD652AFC89F}" srcId="{2C640378-8E50-EF4E-B0F8-A0739AB58D28}" destId="{C76725AF-BC60-6D4A-9F1F-C5BDBDAA8EEB}" srcOrd="2" destOrd="0" parTransId="{46A3614B-9445-BB42-A599-2F3992F8DFCD}" sibTransId="{BDE9AD76-F8AC-6A4C-82B1-D13E37A90987}"/>
    <dgm:cxn modelId="{054CBFFE-E89B-F142-8019-655C505FBA85}" type="presOf" srcId="{BAA31C7B-AB19-B049-A159-6CBC6303CDF9}" destId="{3EC0F130-A7E8-6547-BCDB-AADEFF38CD3E}" srcOrd="1" destOrd="0" presId="urn:microsoft.com/office/officeart/2005/8/layout/venn1"/>
    <dgm:cxn modelId="{15F640B8-4F6F-CE47-8E4D-CE9BBBE9D55D}" type="presOf" srcId="{3347BDBE-0FC6-5745-B0A7-2F5DA19345C2}" destId="{9A6409E0-EF70-324D-83C5-B719DAA1B43E}" srcOrd="1" destOrd="0" presId="urn:microsoft.com/office/officeart/2005/8/layout/venn1"/>
    <dgm:cxn modelId="{85D76AB0-F1A2-9D43-AE1E-8C71D27E5973}" type="presOf" srcId="{C76725AF-BC60-6D4A-9F1F-C5BDBDAA8EEB}" destId="{5EE6BE55-0D90-9249-A895-CBE66D203E8A}" srcOrd="1" destOrd="0" presId="urn:microsoft.com/office/officeart/2005/8/layout/venn1"/>
    <dgm:cxn modelId="{10595836-5DB6-0249-9F52-A02D9DA2B4BA}" srcId="{2C640378-8E50-EF4E-B0F8-A0739AB58D28}" destId="{3347BDBE-0FC6-5745-B0A7-2F5DA19345C2}" srcOrd="0" destOrd="0" parTransId="{DFDB4F96-2354-434B-99F5-CC68533285F0}" sibTransId="{ADE58B3D-F766-A148-A560-FD688DC0E3DA}"/>
    <dgm:cxn modelId="{30C75C0E-2FB5-D548-980A-28C1B818F2D2}" type="presOf" srcId="{3347BDBE-0FC6-5745-B0A7-2F5DA19345C2}" destId="{04E53978-ED61-8947-A497-BEA631C9BDE3}" srcOrd="0" destOrd="0" presId="urn:microsoft.com/office/officeart/2005/8/layout/venn1"/>
    <dgm:cxn modelId="{6F3B9B8A-7093-5B4E-9E99-C37638C915E1}" type="presOf" srcId="{BAA31C7B-AB19-B049-A159-6CBC6303CDF9}" destId="{80C7B8BE-8D83-9643-8E56-C183C17A0578}" srcOrd="0" destOrd="0" presId="urn:microsoft.com/office/officeart/2005/8/layout/venn1"/>
    <dgm:cxn modelId="{F9794EEE-523E-2048-8AEA-8F88008B788C}" type="presOf" srcId="{2C640378-8E50-EF4E-B0F8-A0739AB58D28}" destId="{C1F1070C-3906-DD48-A3F1-9A822C7C0BEC}" srcOrd="0" destOrd="0" presId="urn:microsoft.com/office/officeart/2005/8/layout/venn1"/>
    <dgm:cxn modelId="{1BDBF82E-6EDD-454C-8D30-F05F8F76D3B7}" srcId="{2C640378-8E50-EF4E-B0F8-A0739AB58D28}" destId="{BAA31C7B-AB19-B049-A159-6CBC6303CDF9}" srcOrd="1" destOrd="0" parTransId="{BFF72FDE-36EB-D745-A4E5-8EF464121152}" sibTransId="{124FA478-1BD3-3840-B7CE-FC0F01C9AC23}"/>
    <dgm:cxn modelId="{F9847EA7-DA7C-484A-A759-D1E8602EBBEA}" type="presOf" srcId="{C76725AF-BC60-6D4A-9F1F-C5BDBDAA8EEB}" destId="{116E6255-1B37-894B-BC5F-2653928187D4}" srcOrd="0" destOrd="0" presId="urn:microsoft.com/office/officeart/2005/8/layout/venn1"/>
    <dgm:cxn modelId="{B4CC844C-06AF-D948-BC2E-F6763D7A87FC}" type="presParOf" srcId="{C1F1070C-3906-DD48-A3F1-9A822C7C0BEC}" destId="{04E53978-ED61-8947-A497-BEA631C9BDE3}" srcOrd="0" destOrd="0" presId="urn:microsoft.com/office/officeart/2005/8/layout/venn1"/>
    <dgm:cxn modelId="{BFBF40C6-E028-4549-A819-1F890A5C9C80}" type="presParOf" srcId="{C1F1070C-3906-DD48-A3F1-9A822C7C0BEC}" destId="{9A6409E0-EF70-324D-83C5-B719DAA1B43E}" srcOrd="1" destOrd="0" presId="urn:microsoft.com/office/officeart/2005/8/layout/venn1"/>
    <dgm:cxn modelId="{58E46D7F-BDAB-CF4E-8EF1-BA8CD1A1E625}" type="presParOf" srcId="{C1F1070C-3906-DD48-A3F1-9A822C7C0BEC}" destId="{80C7B8BE-8D83-9643-8E56-C183C17A0578}" srcOrd="2" destOrd="0" presId="urn:microsoft.com/office/officeart/2005/8/layout/venn1"/>
    <dgm:cxn modelId="{A62DA015-F556-7E41-8F6F-85BFAEE9090F}" type="presParOf" srcId="{C1F1070C-3906-DD48-A3F1-9A822C7C0BEC}" destId="{3EC0F130-A7E8-6547-BCDB-AADEFF38CD3E}" srcOrd="3" destOrd="0" presId="urn:microsoft.com/office/officeart/2005/8/layout/venn1"/>
    <dgm:cxn modelId="{91F99E24-8E89-994A-A21A-66BE4E5DE38D}" type="presParOf" srcId="{C1F1070C-3906-DD48-A3F1-9A822C7C0BEC}" destId="{116E6255-1B37-894B-BC5F-2653928187D4}" srcOrd="4" destOrd="0" presId="urn:microsoft.com/office/officeart/2005/8/layout/venn1"/>
    <dgm:cxn modelId="{E304A215-A9D5-A142-92A1-A0DB70F4B0B1}" type="presParOf" srcId="{C1F1070C-3906-DD48-A3F1-9A822C7C0BEC}" destId="{5EE6BE55-0D90-9249-A895-CBE66D203E8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654E6-AA5D-EA4C-979B-270B3D234971}">
      <dsp:nvSpPr>
        <dsp:cNvPr id="0" name=""/>
        <dsp:cNvSpPr/>
      </dsp:nvSpPr>
      <dsp:spPr>
        <a:xfrm>
          <a:off x="914399" y="0"/>
          <a:ext cx="10363200" cy="5344177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125F9F-6F24-F044-8071-D88749E0AF64}">
      <dsp:nvSpPr>
        <dsp:cNvPr id="0" name=""/>
        <dsp:cNvSpPr/>
      </dsp:nvSpPr>
      <dsp:spPr>
        <a:xfrm>
          <a:off x="3419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Introduction</a:t>
          </a:r>
          <a:endParaRPr lang="en-US" sz="1300" kern="1200"/>
        </a:p>
      </dsp:txBody>
      <dsp:txXfrm>
        <a:off x="59502" y="1659336"/>
        <a:ext cx="1036698" cy="2025504"/>
      </dsp:txXfrm>
    </dsp:sp>
    <dsp:sp modelId="{35DCE365-2556-8D4B-9FBC-1E3128FA2F1D}">
      <dsp:nvSpPr>
        <dsp:cNvPr id="0" name=""/>
        <dsp:cNvSpPr/>
      </dsp:nvSpPr>
      <dsp:spPr>
        <a:xfrm>
          <a:off x="1229674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Problem Statement</a:t>
          </a:r>
          <a:endParaRPr lang="en-US" sz="1300" kern="1200"/>
        </a:p>
      </dsp:txBody>
      <dsp:txXfrm>
        <a:off x="1285757" y="1659336"/>
        <a:ext cx="1036698" cy="2025504"/>
      </dsp:txXfrm>
    </dsp:sp>
    <dsp:sp modelId="{EA82AB0C-C359-DD40-A8B0-788AFEE5EFB4}">
      <dsp:nvSpPr>
        <dsp:cNvPr id="0" name=""/>
        <dsp:cNvSpPr/>
      </dsp:nvSpPr>
      <dsp:spPr>
        <a:xfrm>
          <a:off x="2455929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Solution</a:t>
          </a:r>
          <a:endParaRPr lang="en-US" sz="1300" kern="1200"/>
        </a:p>
      </dsp:txBody>
      <dsp:txXfrm>
        <a:off x="2512012" y="1659336"/>
        <a:ext cx="1036698" cy="2025504"/>
      </dsp:txXfrm>
    </dsp:sp>
    <dsp:sp modelId="{26CC7790-AFE5-D549-9418-A9594B61ADF9}">
      <dsp:nvSpPr>
        <dsp:cNvPr id="0" name=""/>
        <dsp:cNvSpPr/>
      </dsp:nvSpPr>
      <dsp:spPr>
        <a:xfrm>
          <a:off x="3682185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Working Methodology</a:t>
          </a:r>
          <a:endParaRPr lang="en-US" sz="1300" kern="1200"/>
        </a:p>
      </dsp:txBody>
      <dsp:txXfrm>
        <a:off x="3738268" y="1659336"/>
        <a:ext cx="1036698" cy="2025504"/>
      </dsp:txXfrm>
    </dsp:sp>
    <dsp:sp modelId="{AFA1F283-12C4-7C44-8A4D-37948F2157B9}">
      <dsp:nvSpPr>
        <dsp:cNvPr id="0" name=""/>
        <dsp:cNvSpPr/>
      </dsp:nvSpPr>
      <dsp:spPr>
        <a:xfrm>
          <a:off x="4908440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Technology Stack</a:t>
          </a:r>
          <a:endParaRPr lang="en-US" sz="1300" kern="1200"/>
        </a:p>
      </dsp:txBody>
      <dsp:txXfrm>
        <a:off x="4964523" y="1659336"/>
        <a:ext cx="1036698" cy="2025504"/>
      </dsp:txXfrm>
    </dsp:sp>
    <dsp:sp modelId="{539408E9-6B2F-4C4D-B919-2A7AC807AB88}">
      <dsp:nvSpPr>
        <dsp:cNvPr id="0" name=""/>
        <dsp:cNvSpPr/>
      </dsp:nvSpPr>
      <dsp:spPr>
        <a:xfrm>
          <a:off x="6134695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Entities and Relationship</a:t>
          </a:r>
          <a:endParaRPr lang="en-US" sz="1300" kern="1200"/>
        </a:p>
      </dsp:txBody>
      <dsp:txXfrm>
        <a:off x="6190778" y="1659336"/>
        <a:ext cx="1036698" cy="2025504"/>
      </dsp:txXfrm>
    </dsp:sp>
    <dsp:sp modelId="{3DB92C5C-36C5-B04A-A7F5-B8D1C3A67F3F}">
      <dsp:nvSpPr>
        <dsp:cNvPr id="0" name=""/>
        <dsp:cNvSpPr/>
      </dsp:nvSpPr>
      <dsp:spPr>
        <a:xfrm>
          <a:off x="7360950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Data Flow</a:t>
          </a:r>
          <a:endParaRPr lang="en-US" sz="1300" kern="1200"/>
        </a:p>
      </dsp:txBody>
      <dsp:txXfrm>
        <a:off x="7417033" y="1659336"/>
        <a:ext cx="1036698" cy="2025504"/>
      </dsp:txXfrm>
    </dsp:sp>
    <dsp:sp modelId="{F9A59303-D22B-9A40-9526-542300AD32A6}">
      <dsp:nvSpPr>
        <dsp:cNvPr id="0" name=""/>
        <dsp:cNvSpPr/>
      </dsp:nvSpPr>
      <dsp:spPr>
        <a:xfrm>
          <a:off x="8587205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Risks</a:t>
          </a:r>
          <a:endParaRPr lang="en-US" sz="1300" kern="1200"/>
        </a:p>
      </dsp:txBody>
      <dsp:txXfrm>
        <a:off x="8643288" y="1659336"/>
        <a:ext cx="1036698" cy="2025504"/>
      </dsp:txXfrm>
    </dsp:sp>
    <dsp:sp modelId="{CFD36C19-5FB1-4E4E-9503-030B82954B51}">
      <dsp:nvSpPr>
        <dsp:cNvPr id="0" name=""/>
        <dsp:cNvSpPr/>
      </dsp:nvSpPr>
      <dsp:spPr>
        <a:xfrm>
          <a:off x="9813460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Future Scope</a:t>
          </a:r>
          <a:endParaRPr lang="en-US" sz="1300" kern="1200"/>
        </a:p>
      </dsp:txBody>
      <dsp:txXfrm>
        <a:off x="9869543" y="1659336"/>
        <a:ext cx="1036698" cy="2025504"/>
      </dsp:txXfrm>
    </dsp:sp>
    <dsp:sp modelId="{50104BEE-E87E-F844-AB84-FD8DCDE930B9}">
      <dsp:nvSpPr>
        <dsp:cNvPr id="0" name=""/>
        <dsp:cNvSpPr/>
      </dsp:nvSpPr>
      <dsp:spPr>
        <a:xfrm>
          <a:off x="11039715" y="1603253"/>
          <a:ext cx="1148864" cy="21376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Conclusion</a:t>
          </a:r>
          <a:endParaRPr lang="en-US" sz="1300" kern="1200"/>
        </a:p>
      </dsp:txBody>
      <dsp:txXfrm>
        <a:off x="11095798" y="1659336"/>
        <a:ext cx="1036698" cy="2025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56319-B6FB-4343-86EF-62D1CD3199F4}">
      <dsp:nvSpPr>
        <dsp:cNvPr id="0" name=""/>
        <dsp:cNvSpPr/>
      </dsp:nvSpPr>
      <dsp:spPr>
        <a:xfrm>
          <a:off x="1861919" y="0"/>
          <a:ext cx="5418667" cy="541866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1B1C84-4AA9-D24D-AACD-61CC75E6E0B3}">
      <dsp:nvSpPr>
        <dsp:cNvPr id="0" name=""/>
        <dsp:cNvSpPr/>
      </dsp:nvSpPr>
      <dsp:spPr>
        <a:xfrm>
          <a:off x="2214132" y="352213"/>
          <a:ext cx="2167466" cy="2167466"/>
        </a:xfrm>
        <a:prstGeom prst="roundRect">
          <a:avLst/>
        </a:prstGeom>
        <a:gradFill rotWithShape="0">
          <a:gsLst>
            <a:gs pos="0">
              <a:srgbClr val="FF0000"/>
            </a:gs>
            <a:gs pos="50000">
              <a:srgbClr val="FF00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Problem Managing Money</a:t>
          </a:r>
          <a:endParaRPr lang="en-US" sz="2200" kern="1200" dirty="0"/>
        </a:p>
      </dsp:txBody>
      <dsp:txXfrm>
        <a:off x="2319939" y="458020"/>
        <a:ext cx="1955852" cy="1955852"/>
      </dsp:txXfrm>
    </dsp:sp>
    <dsp:sp modelId="{3A07304D-F540-DC40-8EC5-71BF7CEB718A}">
      <dsp:nvSpPr>
        <dsp:cNvPr id="0" name=""/>
        <dsp:cNvSpPr/>
      </dsp:nvSpPr>
      <dsp:spPr>
        <a:xfrm>
          <a:off x="4760906" y="352213"/>
          <a:ext cx="2167466" cy="2167466"/>
        </a:xfrm>
        <a:prstGeom prst="roundRect">
          <a:avLst/>
        </a:prstGeom>
        <a:gradFill rotWithShape="0">
          <a:gsLst>
            <a:gs pos="0">
              <a:srgbClr val="FFC000"/>
            </a:gs>
            <a:gs pos="50000">
              <a:srgbClr val="FFC000"/>
            </a:gs>
            <a:gs pos="100000">
              <a:srgbClr val="FFC000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Time Consuming</a:t>
          </a:r>
          <a:endParaRPr lang="en-US" sz="2200" kern="1200" dirty="0"/>
        </a:p>
      </dsp:txBody>
      <dsp:txXfrm>
        <a:off x="4866713" y="458020"/>
        <a:ext cx="1955852" cy="1955852"/>
      </dsp:txXfrm>
    </dsp:sp>
    <dsp:sp modelId="{678AE63D-CFF7-6A44-8843-11C5DD917013}">
      <dsp:nvSpPr>
        <dsp:cNvPr id="0" name=""/>
        <dsp:cNvSpPr/>
      </dsp:nvSpPr>
      <dsp:spPr>
        <a:xfrm>
          <a:off x="2214132" y="2898986"/>
          <a:ext cx="2167466" cy="2167466"/>
        </a:xfrm>
        <a:prstGeom prst="roundRect">
          <a:avLst/>
        </a:prstGeom>
        <a:gradFill rotWithShape="0">
          <a:gsLst>
            <a:gs pos="0">
              <a:srgbClr val="00B0F0"/>
            </a:gs>
            <a:gs pos="50000">
              <a:srgbClr val="00B0F0"/>
            </a:gs>
            <a:gs pos="100000">
              <a:srgbClr val="359EF8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Costly Advisory</a:t>
          </a:r>
          <a:endParaRPr lang="en-US" sz="2200" kern="1200" dirty="0"/>
        </a:p>
      </dsp:txBody>
      <dsp:txXfrm>
        <a:off x="2319939" y="3004793"/>
        <a:ext cx="1955852" cy="1955852"/>
      </dsp:txXfrm>
    </dsp:sp>
    <dsp:sp modelId="{D48738AD-2C02-2F47-B307-A6144414835E}">
      <dsp:nvSpPr>
        <dsp:cNvPr id="0" name=""/>
        <dsp:cNvSpPr/>
      </dsp:nvSpPr>
      <dsp:spPr>
        <a:xfrm>
          <a:off x="4760906" y="2898986"/>
          <a:ext cx="2167466" cy="2167466"/>
        </a:xfrm>
        <a:prstGeom prst="roundRect">
          <a:avLst/>
        </a:prstGeom>
        <a:gradFill rotWithShape="0">
          <a:gsLst>
            <a:gs pos="0">
              <a:srgbClr val="92D050"/>
            </a:gs>
            <a:gs pos="50000">
              <a:srgbClr val="92D050"/>
            </a:gs>
            <a:gs pos="100000">
              <a:srgbClr val="92D050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Impersonalized Solutions</a:t>
          </a:r>
          <a:endParaRPr lang="en-US" sz="2200" kern="1200" dirty="0"/>
        </a:p>
      </dsp:txBody>
      <dsp:txXfrm>
        <a:off x="4866713" y="3004793"/>
        <a:ext cx="1955852" cy="1955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EA572-B283-D04C-8178-DB89AADF8508}">
      <dsp:nvSpPr>
        <dsp:cNvPr id="0" name=""/>
        <dsp:cNvSpPr/>
      </dsp:nvSpPr>
      <dsp:spPr>
        <a:xfrm rot="10800000">
          <a:off x="1936811" y="2205"/>
          <a:ext cx="6992874" cy="70179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Budgeting Application</a:t>
          </a:r>
          <a:endParaRPr lang="en-US" sz="3200" kern="1200"/>
        </a:p>
      </dsp:txBody>
      <dsp:txXfrm rot="10800000">
        <a:off x="2112259" y="2205"/>
        <a:ext cx="6817426" cy="701793"/>
      </dsp:txXfrm>
    </dsp:sp>
    <dsp:sp modelId="{BFBF317E-086F-4F4B-81F7-B302B2269F01}">
      <dsp:nvSpPr>
        <dsp:cNvPr id="0" name=""/>
        <dsp:cNvSpPr/>
      </dsp:nvSpPr>
      <dsp:spPr>
        <a:xfrm>
          <a:off x="1585914" y="2205"/>
          <a:ext cx="701793" cy="7017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82D21-F1A9-2B49-B72C-331AA0A1375A}">
      <dsp:nvSpPr>
        <dsp:cNvPr id="0" name=""/>
        <dsp:cNvSpPr/>
      </dsp:nvSpPr>
      <dsp:spPr>
        <a:xfrm rot="10800000">
          <a:off x="1936811" y="913488"/>
          <a:ext cx="6992874" cy="701793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Native mobile application</a:t>
          </a:r>
          <a:endParaRPr lang="en-US" sz="3200" kern="1200"/>
        </a:p>
      </dsp:txBody>
      <dsp:txXfrm rot="10800000">
        <a:off x="2112259" y="913488"/>
        <a:ext cx="6817426" cy="701793"/>
      </dsp:txXfrm>
    </dsp:sp>
    <dsp:sp modelId="{A45DB0B0-B965-5D47-811E-250BC0932EE2}">
      <dsp:nvSpPr>
        <dsp:cNvPr id="0" name=""/>
        <dsp:cNvSpPr/>
      </dsp:nvSpPr>
      <dsp:spPr>
        <a:xfrm>
          <a:off x="1585914" y="913488"/>
          <a:ext cx="701793" cy="7017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7EE2B-6691-AA40-8591-F41A7F78FEB9}">
      <dsp:nvSpPr>
        <dsp:cNvPr id="0" name=""/>
        <dsp:cNvSpPr/>
      </dsp:nvSpPr>
      <dsp:spPr>
        <a:xfrm rot="10800000">
          <a:off x="1936811" y="1824772"/>
          <a:ext cx="6992874" cy="70179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AI – powered</a:t>
          </a:r>
          <a:endParaRPr lang="en-US" sz="3200" kern="1200"/>
        </a:p>
      </dsp:txBody>
      <dsp:txXfrm rot="10800000">
        <a:off x="2112259" y="1824772"/>
        <a:ext cx="6817426" cy="701793"/>
      </dsp:txXfrm>
    </dsp:sp>
    <dsp:sp modelId="{46695978-6C95-E04E-AB6C-F30090D8F7A9}">
      <dsp:nvSpPr>
        <dsp:cNvPr id="0" name=""/>
        <dsp:cNvSpPr/>
      </dsp:nvSpPr>
      <dsp:spPr>
        <a:xfrm>
          <a:off x="1585914" y="1824772"/>
          <a:ext cx="701793" cy="7017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AC5C5-7516-6541-BF0E-7FA24BADB905}">
      <dsp:nvSpPr>
        <dsp:cNvPr id="0" name=""/>
        <dsp:cNvSpPr/>
      </dsp:nvSpPr>
      <dsp:spPr>
        <a:xfrm rot="10800000">
          <a:off x="1936811" y="2736056"/>
          <a:ext cx="6992874" cy="70179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Consultant</a:t>
          </a:r>
          <a:endParaRPr lang="en-US" sz="3200" kern="1200"/>
        </a:p>
      </dsp:txBody>
      <dsp:txXfrm rot="10800000">
        <a:off x="2112259" y="2736056"/>
        <a:ext cx="6817426" cy="701793"/>
      </dsp:txXfrm>
    </dsp:sp>
    <dsp:sp modelId="{06A92A36-DFD5-334A-9213-92ED4A7456FE}">
      <dsp:nvSpPr>
        <dsp:cNvPr id="0" name=""/>
        <dsp:cNvSpPr/>
      </dsp:nvSpPr>
      <dsp:spPr>
        <a:xfrm>
          <a:off x="1585914" y="2736056"/>
          <a:ext cx="701793" cy="7017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39864-050B-8F44-874A-3C1F20CDEA97}">
      <dsp:nvSpPr>
        <dsp:cNvPr id="0" name=""/>
        <dsp:cNvSpPr/>
      </dsp:nvSpPr>
      <dsp:spPr>
        <a:xfrm rot="10800000">
          <a:off x="1936811" y="3647339"/>
          <a:ext cx="6992874" cy="701793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21920" rIns="227584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Returns calculation using ARIMA</a:t>
          </a:r>
          <a:endParaRPr lang="en-US" sz="3200" kern="1200" dirty="0"/>
        </a:p>
      </dsp:txBody>
      <dsp:txXfrm rot="10800000">
        <a:off x="2112259" y="3647339"/>
        <a:ext cx="6817426" cy="701793"/>
      </dsp:txXfrm>
    </dsp:sp>
    <dsp:sp modelId="{00311F3F-A9C2-A348-AA0C-26FFC0EA6EB5}">
      <dsp:nvSpPr>
        <dsp:cNvPr id="0" name=""/>
        <dsp:cNvSpPr/>
      </dsp:nvSpPr>
      <dsp:spPr>
        <a:xfrm>
          <a:off x="1585914" y="3647339"/>
          <a:ext cx="701793" cy="7017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CF67A-F60C-9C41-BE2F-1080C8B3FA30}">
      <dsp:nvSpPr>
        <dsp:cNvPr id="0" name=""/>
        <dsp:cNvSpPr/>
      </dsp:nvSpPr>
      <dsp:spPr>
        <a:xfrm>
          <a:off x="0" y="53661"/>
          <a:ext cx="2018180" cy="675327"/>
        </a:xfrm>
        <a:prstGeom prst="round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MOBILE APP</a:t>
          </a:r>
          <a:endParaRPr lang="en-US" sz="1700" kern="1200" dirty="0"/>
        </a:p>
      </dsp:txBody>
      <dsp:txXfrm>
        <a:off x="32967" y="86628"/>
        <a:ext cx="1952246" cy="609393"/>
      </dsp:txXfrm>
    </dsp:sp>
    <dsp:sp modelId="{877D3EDA-E5B6-6847-92EA-9AD5F90C203D}">
      <dsp:nvSpPr>
        <dsp:cNvPr id="0" name=""/>
        <dsp:cNvSpPr/>
      </dsp:nvSpPr>
      <dsp:spPr>
        <a:xfrm>
          <a:off x="0" y="772646"/>
          <a:ext cx="2018180" cy="675327"/>
        </a:xfrm>
        <a:prstGeom prst="round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COLLECTS DATA</a:t>
          </a:r>
          <a:endParaRPr lang="en-US" sz="1700" kern="1200"/>
        </a:p>
      </dsp:txBody>
      <dsp:txXfrm>
        <a:off x="32967" y="805613"/>
        <a:ext cx="1952246" cy="609393"/>
      </dsp:txXfrm>
    </dsp:sp>
    <dsp:sp modelId="{E28D7D13-C017-0C46-85DE-C1475C1EB51D}">
      <dsp:nvSpPr>
        <dsp:cNvPr id="0" name=""/>
        <dsp:cNvSpPr/>
      </dsp:nvSpPr>
      <dsp:spPr>
        <a:xfrm>
          <a:off x="0" y="1496934"/>
          <a:ext cx="2018180" cy="675327"/>
        </a:xfrm>
        <a:prstGeom prst="round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BUDGETS FINANCE</a:t>
          </a:r>
          <a:endParaRPr lang="en-US" sz="1700" kern="1200"/>
        </a:p>
      </dsp:txBody>
      <dsp:txXfrm>
        <a:off x="32967" y="1529901"/>
        <a:ext cx="1952246" cy="609393"/>
      </dsp:txXfrm>
    </dsp:sp>
    <dsp:sp modelId="{C67E0D2F-7B36-E54C-AB87-098C67F8DAAB}">
      <dsp:nvSpPr>
        <dsp:cNvPr id="0" name=""/>
        <dsp:cNvSpPr/>
      </dsp:nvSpPr>
      <dsp:spPr>
        <a:xfrm>
          <a:off x="0" y="2221221"/>
          <a:ext cx="2018180" cy="675327"/>
        </a:xfrm>
        <a:prstGeom prst="roundRect">
          <a:avLst/>
        </a:prstGeom>
        <a:solidFill>
          <a:srgbClr val="359EF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SUGGESTS POSSIBLE INVESTMENTS</a:t>
          </a:r>
          <a:endParaRPr lang="en-US" sz="1700" kern="1200" dirty="0"/>
        </a:p>
      </dsp:txBody>
      <dsp:txXfrm>
        <a:off x="32967" y="2254188"/>
        <a:ext cx="1952246" cy="609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6F4A7-AB20-824C-8566-B72F3C6167B4}">
      <dsp:nvSpPr>
        <dsp:cNvPr id="0" name=""/>
        <dsp:cNvSpPr/>
      </dsp:nvSpPr>
      <dsp:spPr>
        <a:xfrm>
          <a:off x="2624" y="0"/>
          <a:ext cx="2751143" cy="4830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Predictions will be based on only available dataset.</a:t>
          </a:r>
          <a:endParaRPr lang="en-US" sz="2700" kern="1200"/>
        </a:p>
      </dsp:txBody>
      <dsp:txXfrm>
        <a:off x="2624" y="1932267"/>
        <a:ext cx="2751143" cy="1932267"/>
      </dsp:txXfrm>
    </dsp:sp>
    <dsp:sp modelId="{5CE39312-8359-D242-8620-0AC03978FBBC}">
      <dsp:nvSpPr>
        <dsp:cNvPr id="0" name=""/>
        <dsp:cNvSpPr/>
      </dsp:nvSpPr>
      <dsp:spPr>
        <a:xfrm>
          <a:off x="573890" y="289840"/>
          <a:ext cx="1608612" cy="16086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7DBC25-B1E6-3B41-BD14-1FDCAE9C5559}">
      <dsp:nvSpPr>
        <dsp:cNvPr id="0" name=""/>
        <dsp:cNvSpPr/>
      </dsp:nvSpPr>
      <dsp:spPr>
        <a:xfrm>
          <a:off x="2836302" y="0"/>
          <a:ext cx="2751143" cy="4830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Markets are very volatile.</a:t>
          </a:r>
          <a:endParaRPr lang="en-US" sz="2700" kern="1200"/>
        </a:p>
      </dsp:txBody>
      <dsp:txXfrm>
        <a:off x="2836302" y="1932267"/>
        <a:ext cx="2751143" cy="1932267"/>
      </dsp:txXfrm>
    </dsp:sp>
    <dsp:sp modelId="{AE1BF8DD-9271-5048-91D8-5930175ADFCA}">
      <dsp:nvSpPr>
        <dsp:cNvPr id="0" name=""/>
        <dsp:cNvSpPr/>
      </dsp:nvSpPr>
      <dsp:spPr>
        <a:xfrm>
          <a:off x="3407567" y="289840"/>
          <a:ext cx="1608612" cy="16086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DE1A38-C6EB-BB41-918F-BCFF6CDA13D7}">
      <dsp:nvSpPr>
        <dsp:cNvPr id="0" name=""/>
        <dsp:cNvSpPr/>
      </dsp:nvSpPr>
      <dsp:spPr>
        <a:xfrm>
          <a:off x="5669980" y="0"/>
          <a:ext cx="2751143" cy="4830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Not a browser based application.</a:t>
          </a:r>
          <a:endParaRPr lang="en-US" sz="2700" kern="1200"/>
        </a:p>
      </dsp:txBody>
      <dsp:txXfrm>
        <a:off x="5669980" y="1932267"/>
        <a:ext cx="2751143" cy="1932267"/>
      </dsp:txXfrm>
    </dsp:sp>
    <dsp:sp modelId="{30A4BBBE-D14D-DD4B-A0F4-A318D484D73E}">
      <dsp:nvSpPr>
        <dsp:cNvPr id="0" name=""/>
        <dsp:cNvSpPr/>
      </dsp:nvSpPr>
      <dsp:spPr>
        <a:xfrm>
          <a:off x="6241245" y="289840"/>
          <a:ext cx="1608612" cy="16086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CE2FA-5DED-EA4F-86D7-3E987AC54A0F}">
      <dsp:nvSpPr>
        <dsp:cNvPr id="0" name=""/>
        <dsp:cNvSpPr/>
      </dsp:nvSpPr>
      <dsp:spPr>
        <a:xfrm>
          <a:off x="8503657" y="0"/>
          <a:ext cx="2751143" cy="48306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Models are true only on ideal conditions.</a:t>
          </a:r>
          <a:endParaRPr lang="en-US" sz="2700" kern="1200"/>
        </a:p>
      </dsp:txBody>
      <dsp:txXfrm>
        <a:off x="8503657" y="1932267"/>
        <a:ext cx="2751143" cy="1932267"/>
      </dsp:txXfrm>
    </dsp:sp>
    <dsp:sp modelId="{899BCF24-C5F3-804F-B54B-7D423704DA37}">
      <dsp:nvSpPr>
        <dsp:cNvPr id="0" name=""/>
        <dsp:cNvSpPr/>
      </dsp:nvSpPr>
      <dsp:spPr>
        <a:xfrm>
          <a:off x="9074923" y="289840"/>
          <a:ext cx="1608612" cy="16086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615531-F383-D047-8E12-5FE4E8999796}">
      <dsp:nvSpPr>
        <dsp:cNvPr id="0" name=""/>
        <dsp:cNvSpPr/>
      </dsp:nvSpPr>
      <dsp:spPr>
        <a:xfrm>
          <a:off x="450297" y="3864535"/>
          <a:ext cx="10356831" cy="724600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188AE-434B-7B45-A423-E78ED37B9C5E}">
      <dsp:nvSpPr>
        <dsp:cNvPr id="0" name=""/>
        <dsp:cNvSpPr/>
      </dsp:nvSpPr>
      <dsp:spPr>
        <a:xfrm>
          <a:off x="3080" y="630163"/>
          <a:ext cx="3091011" cy="309101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26670" rIns="170109" bIns="2667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More features for stock prediction can be implemented.</a:t>
          </a:r>
          <a:endParaRPr lang="en-US" sz="2100" kern="1200"/>
        </a:p>
      </dsp:txBody>
      <dsp:txXfrm>
        <a:off x="455748" y="1082831"/>
        <a:ext cx="2185675" cy="2185675"/>
      </dsp:txXfrm>
    </dsp:sp>
    <dsp:sp modelId="{8BBB9171-8764-D749-A197-C4949E388845}">
      <dsp:nvSpPr>
        <dsp:cNvPr id="0" name=""/>
        <dsp:cNvSpPr/>
      </dsp:nvSpPr>
      <dsp:spPr>
        <a:xfrm>
          <a:off x="2475889" y="630163"/>
          <a:ext cx="3091011" cy="309101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26670" rIns="170109" bIns="2667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More financial instruments can be implemented.</a:t>
          </a:r>
          <a:endParaRPr lang="en-US" sz="2100" kern="1200"/>
        </a:p>
      </dsp:txBody>
      <dsp:txXfrm>
        <a:off x="2928557" y="1082831"/>
        <a:ext cx="2185675" cy="2185675"/>
      </dsp:txXfrm>
    </dsp:sp>
    <dsp:sp modelId="{C1F2EC62-44FF-7B4E-9E98-E4C5C2F3650A}">
      <dsp:nvSpPr>
        <dsp:cNvPr id="0" name=""/>
        <dsp:cNvSpPr/>
      </dsp:nvSpPr>
      <dsp:spPr>
        <a:xfrm>
          <a:off x="4948698" y="630163"/>
          <a:ext cx="3091011" cy="309101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26670" rIns="170109" bIns="2667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More accurate way of price prediction can be implemented.</a:t>
          </a:r>
          <a:endParaRPr lang="en-US" sz="2100" kern="1200"/>
        </a:p>
      </dsp:txBody>
      <dsp:txXfrm>
        <a:off x="5401366" y="1082831"/>
        <a:ext cx="2185675" cy="2185675"/>
      </dsp:txXfrm>
    </dsp:sp>
    <dsp:sp modelId="{3436911A-EC2D-A74C-BF71-16CF7CD9D590}">
      <dsp:nvSpPr>
        <dsp:cNvPr id="0" name=""/>
        <dsp:cNvSpPr/>
      </dsp:nvSpPr>
      <dsp:spPr>
        <a:xfrm>
          <a:off x="7421507" y="630163"/>
          <a:ext cx="3091011" cy="309101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26670" rIns="170109" bIns="2667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We can use a better set of data for sentimental analysis rather than just tweets.</a:t>
          </a:r>
          <a:endParaRPr lang="en-US" sz="2100" kern="1200"/>
        </a:p>
      </dsp:txBody>
      <dsp:txXfrm>
        <a:off x="7874175" y="1082831"/>
        <a:ext cx="2185675" cy="21856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53978-ED61-8947-A497-BEA631C9BDE3}">
      <dsp:nvSpPr>
        <dsp:cNvPr id="0" name=""/>
        <dsp:cNvSpPr/>
      </dsp:nvSpPr>
      <dsp:spPr>
        <a:xfrm>
          <a:off x="3952398" y="54391"/>
          <a:ext cx="2610802" cy="2610802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Planning your personal finance gives you the security in this uncertain world.</a:t>
          </a:r>
          <a:endParaRPr lang="en-US" sz="1600" kern="1200"/>
        </a:p>
      </dsp:txBody>
      <dsp:txXfrm>
        <a:off x="4300505" y="511282"/>
        <a:ext cx="1914588" cy="1174861"/>
      </dsp:txXfrm>
    </dsp:sp>
    <dsp:sp modelId="{80C7B8BE-8D83-9643-8E56-C183C17A0578}">
      <dsp:nvSpPr>
        <dsp:cNvPr id="0" name=""/>
        <dsp:cNvSpPr/>
      </dsp:nvSpPr>
      <dsp:spPr>
        <a:xfrm>
          <a:off x="4894463" y="1686143"/>
          <a:ext cx="2610802" cy="2610802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9744"/>
                <a:satOff val="-671"/>
                <a:lumOff val="121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alpha val="50000"/>
                <a:hueOff val="9744"/>
                <a:satOff val="-671"/>
                <a:lumOff val="121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alpha val="50000"/>
                <a:hueOff val="9744"/>
                <a:satOff val="-671"/>
                <a:lumOff val="121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It is projected to be 6000 billion USD market till 2023.</a:t>
          </a:r>
          <a:endParaRPr lang="en-US" sz="1600" kern="1200"/>
        </a:p>
      </dsp:txBody>
      <dsp:txXfrm>
        <a:off x="5692933" y="2360600"/>
        <a:ext cx="1566481" cy="1435941"/>
      </dsp:txXfrm>
    </dsp:sp>
    <dsp:sp modelId="{116E6255-1B37-894B-BC5F-2653928187D4}">
      <dsp:nvSpPr>
        <dsp:cNvPr id="0" name=""/>
        <dsp:cNvSpPr/>
      </dsp:nvSpPr>
      <dsp:spPr>
        <a:xfrm>
          <a:off x="3010333" y="1686143"/>
          <a:ext cx="2610802" cy="2610802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19489"/>
                <a:satOff val="-1341"/>
                <a:lumOff val="243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alpha val="50000"/>
                <a:hueOff val="19489"/>
                <a:satOff val="-1341"/>
                <a:lumOff val="243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alpha val="50000"/>
                <a:hueOff val="19489"/>
                <a:satOff val="-1341"/>
                <a:lumOff val="243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Micro- finance management for a peer-to-peer economy.</a:t>
          </a:r>
          <a:endParaRPr lang="en-US" sz="1600" kern="1200"/>
        </a:p>
      </dsp:txBody>
      <dsp:txXfrm>
        <a:off x="3256184" y="2360600"/>
        <a:ext cx="1566481" cy="1435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643E4-E6FE-5E47-8708-06C45BD9F638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40073-A7E7-834B-871C-192A0A405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5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9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6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4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5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2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6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5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4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alpha val="78000"/>
              </a:schemeClr>
            </a:gs>
            <a:gs pos="21000">
              <a:schemeClr val="tx1">
                <a:alpha val="81000"/>
              </a:schemeClr>
            </a:gs>
            <a:gs pos="21000">
              <a:schemeClr val="bg1">
                <a:alpha val="51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5E5D4-F42F-FB48-9B2F-65D555C49821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9E482-3ECD-B44F-9D23-B2AD5B9C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4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565407"/>
            <a:ext cx="12191999" cy="2387600"/>
          </a:xfrm>
        </p:spPr>
        <p:txBody>
          <a:bodyPr/>
          <a:lstStyle/>
          <a:p>
            <a:r>
              <a:rPr lang="en-US" dirty="0" smtClean="0">
                <a:ln w="6350">
                  <a:solidFill>
                    <a:schemeClr val="tx2"/>
                  </a:solidFill>
                </a:ln>
                <a:solidFill>
                  <a:srgbClr val="9A922C"/>
                </a:solidFill>
                <a:latin typeface="Gulim" charset="-127"/>
                <a:ea typeface="Gulim" charset="-127"/>
                <a:cs typeface="Gulim" charset="-127"/>
              </a:rPr>
              <a:t>INTELLIGENT FINANCE ADVISOR</a:t>
            </a:r>
            <a:endParaRPr lang="en-US" dirty="0">
              <a:ln w="6350">
                <a:solidFill>
                  <a:schemeClr val="tx2"/>
                </a:solidFill>
              </a:ln>
              <a:solidFill>
                <a:srgbClr val="9A922C"/>
              </a:solidFill>
              <a:latin typeface="Gulim" charset="-127"/>
              <a:ea typeface="Gulim" charset="-127"/>
              <a:cs typeface="Gulim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9" y="161290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DATA FLOW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1596"/>
            <a:ext cx="12191999" cy="5439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RISKS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332337"/>
              </p:ext>
            </p:extLst>
          </p:nvPr>
        </p:nvGraphicFramePr>
        <p:xfrm>
          <a:off x="605118" y="1744942"/>
          <a:ext cx="11257426" cy="4830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FUTURE SCOPE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506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CONCLUSION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22443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0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45"/>
            <a:ext cx="12192001" cy="687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8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9" y="2393575"/>
            <a:ext cx="2474259" cy="2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43063" y="3911595"/>
            <a:ext cx="8143875" cy="1331917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“A penny saved is two pence clear.”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Lucida Calligraphy" charset="0"/>
                <a:ea typeface="Lucida Calligraphy" charset="0"/>
                <a:cs typeface="Lucida Calligraphy" charset="0"/>
              </a:rPr>
              <a:t>	</a:t>
            </a:r>
            <a:r>
              <a:rPr lang="en-US" dirty="0" smtClean="0">
                <a:latin typeface="Lucida Calligraphy" charset="0"/>
                <a:ea typeface="Lucida Calligraphy" charset="0"/>
                <a:cs typeface="Lucida Calligraphy" charset="0"/>
              </a:rPr>
              <a:t>		- Benjamin Franklin</a:t>
            </a:r>
            <a:endParaRPr lang="en-US" dirty="0">
              <a:latin typeface="Lucida Calligraphy" charset="0"/>
              <a:ea typeface="Lucida Calligraphy" charset="0"/>
              <a:cs typeface="Lucida Calligraph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579437"/>
            <a:ext cx="7031038" cy="3138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CONTENT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015707"/>
              </p:ext>
            </p:extLst>
          </p:nvPr>
        </p:nvGraphicFramePr>
        <p:xfrm>
          <a:off x="0" y="1513822"/>
          <a:ext cx="12192000" cy="534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2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INTRODUCTION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3" y="2030507"/>
            <a:ext cx="3815348" cy="35586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0094" y="2843457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Budgeting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373432"/>
              </p:ext>
            </p:extLst>
          </p:nvPr>
        </p:nvGraphicFramePr>
        <p:xfrm>
          <a:off x="7799294" y="3787188"/>
          <a:ext cx="4392706" cy="285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73851"/>
              </p:ext>
            </p:extLst>
          </p:nvPr>
        </p:nvGraphicFramePr>
        <p:xfrm>
          <a:off x="7651377" y="1325564"/>
          <a:ext cx="4515126" cy="267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49" y="1835361"/>
            <a:ext cx="2808724" cy="4337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74516" y="6610003"/>
            <a:ext cx="2196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*Data is taken from </a:t>
            </a:r>
            <a:r>
              <a:rPr lang="en-US" sz="1200" i="1" dirty="0" err="1" smtClean="0">
                <a:latin typeface="+mj-lt"/>
              </a:rPr>
              <a:t>Statista.com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53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PROBLEM STATEMENT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26752325"/>
              </p:ext>
            </p:extLst>
          </p:nvPr>
        </p:nvGraphicFramePr>
        <p:xfrm>
          <a:off x="1534457" y="1459256"/>
          <a:ext cx="914250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18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970"/>
            <a:ext cx="12192000" cy="53759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SOLUTION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4910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5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1959577"/>
            <a:ext cx="2382371" cy="46160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WORKING METHODOLOGY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70963289"/>
              </p:ext>
            </p:extLst>
          </p:nvPr>
        </p:nvGraphicFramePr>
        <p:xfrm>
          <a:off x="657786" y="2770094"/>
          <a:ext cx="2018180" cy="294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075" y="3406982"/>
            <a:ext cx="1990165" cy="11277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02700" y="3509197"/>
            <a:ext cx="1420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BACKEND</a:t>
            </a:r>
          </a:p>
          <a:p>
            <a:r>
              <a:rPr lang="en-US" dirty="0" smtClean="0"/>
              <a:t>SERVER</a:t>
            </a:r>
          </a:p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308590" y="3509197"/>
            <a:ext cx="1761565" cy="86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 API FOR FRONTEND CALLS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501075" y="4988860"/>
            <a:ext cx="1761565" cy="86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SENTIMENTAL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501075" y="1935966"/>
            <a:ext cx="1761565" cy="86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ARIMA MODELING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49544" y="3496084"/>
            <a:ext cx="1761565" cy="86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TO DATABASE</a:t>
            </a:r>
            <a:endParaRPr lang="en-US" dirty="0"/>
          </a:p>
        </p:txBody>
      </p:sp>
      <p:sp>
        <p:nvSpPr>
          <p:cNvPr id="19" name="Magnetic Disk 18"/>
          <p:cNvSpPr/>
          <p:nvPr/>
        </p:nvSpPr>
        <p:spPr>
          <a:xfrm>
            <a:off x="9641541" y="1737389"/>
            <a:ext cx="1922930" cy="1181500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 OF USERS</a:t>
            </a:r>
            <a:endParaRPr lang="en-US" dirty="0"/>
          </a:p>
        </p:txBody>
      </p:sp>
      <p:sp>
        <p:nvSpPr>
          <p:cNvPr id="20" name="Document 19"/>
          <p:cNvSpPr/>
          <p:nvPr/>
        </p:nvSpPr>
        <p:spPr>
          <a:xfrm>
            <a:off x="8335344" y="4773706"/>
            <a:ext cx="1736503" cy="8739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BSE API</a:t>
            </a:r>
            <a:endParaRPr lang="en-US" dirty="0"/>
          </a:p>
        </p:txBody>
      </p:sp>
      <p:sp>
        <p:nvSpPr>
          <p:cNvPr id="21" name="Document 20"/>
          <p:cNvSpPr/>
          <p:nvPr/>
        </p:nvSpPr>
        <p:spPr>
          <a:xfrm>
            <a:off x="8335344" y="5909907"/>
            <a:ext cx="1851213" cy="873984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TWITTER API</a:t>
            </a:r>
            <a:endParaRPr lang="en-US" dirty="0"/>
          </a:p>
        </p:txBody>
      </p:sp>
      <p:cxnSp>
        <p:nvCxnSpPr>
          <p:cNvPr id="23" name="Straight Connector 22"/>
          <p:cNvCxnSpPr>
            <a:stCxn id="16" idx="2"/>
            <a:endCxn id="12" idx="0"/>
          </p:cNvCxnSpPr>
          <p:nvPr/>
        </p:nvCxnSpPr>
        <p:spPr>
          <a:xfrm>
            <a:off x="6381858" y="2796578"/>
            <a:ext cx="114300" cy="610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3"/>
            <a:endCxn id="12" idx="1"/>
          </p:cNvCxnSpPr>
          <p:nvPr/>
        </p:nvCxnSpPr>
        <p:spPr>
          <a:xfrm>
            <a:off x="5070155" y="3939503"/>
            <a:ext cx="430920" cy="31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8" idx="1"/>
            <a:endCxn id="12" idx="3"/>
          </p:cNvCxnSpPr>
          <p:nvPr/>
        </p:nvCxnSpPr>
        <p:spPr>
          <a:xfrm flipH="1">
            <a:off x="7491240" y="3926390"/>
            <a:ext cx="158304" cy="44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2"/>
            <a:endCxn id="15" idx="0"/>
          </p:cNvCxnSpPr>
          <p:nvPr/>
        </p:nvCxnSpPr>
        <p:spPr>
          <a:xfrm flipH="1">
            <a:off x="6381858" y="4534742"/>
            <a:ext cx="114300" cy="45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3"/>
            <a:endCxn id="14" idx="1"/>
          </p:cNvCxnSpPr>
          <p:nvPr/>
        </p:nvCxnSpPr>
        <p:spPr>
          <a:xfrm flipV="1">
            <a:off x="2877670" y="3939503"/>
            <a:ext cx="430920" cy="328092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" idx="0"/>
            <a:endCxn id="19" idx="2"/>
          </p:cNvCxnSpPr>
          <p:nvPr/>
        </p:nvCxnSpPr>
        <p:spPr>
          <a:xfrm flipV="1">
            <a:off x="8530327" y="2328139"/>
            <a:ext cx="1111214" cy="116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5" idx="3"/>
            <a:endCxn id="20" idx="1"/>
          </p:cNvCxnSpPr>
          <p:nvPr/>
        </p:nvCxnSpPr>
        <p:spPr>
          <a:xfrm flipV="1">
            <a:off x="7262640" y="5210698"/>
            <a:ext cx="1072704" cy="208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5" idx="3"/>
            <a:endCxn id="21" idx="1"/>
          </p:cNvCxnSpPr>
          <p:nvPr/>
        </p:nvCxnSpPr>
        <p:spPr>
          <a:xfrm>
            <a:off x="7262640" y="5419166"/>
            <a:ext cx="1072704" cy="92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TECHNOLOGY STACK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" y="1470586"/>
            <a:ext cx="4238063" cy="2119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9" y="3529481"/>
            <a:ext cx="1271494" cy="1271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2" y="3691591"/>
            <a:ext cx="941295" cy="941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1" y="1470586"/>
            <a:ext cx="3563470" cy="20050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32" y="3731604"/>
            <a:ext cx="1176246" cy="1176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19" y="3600625"/>
            <a:ext cx="1407459" cy="1290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4178" y="3825688"/>
            <a:ext cx="1661339" cy="840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2" y="5016186"/>
            <a:ext cx="3510429" cy="1755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58" y="1708151"/>
            <a:ext cx="2454088" cy="2454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31" y="5538790"/>
            <a:ext cx="3453653" cy="8878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79" y="5107416"/>
            <a:ext cx="3334446" cy="17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 smtClean="0">
                <a:solidFill>
                  <a:schemeClr val="bg1">
                    <a:lumMod val="95000"/>
                  </a:schemeClr>
                </a:solidFill>
                <a:latin typeface="Lucida Sans Typewriter Oblique" charset="0"/>
                <a:ea typeface="Lucida Sans Typewriter Oblique" charset="0"/>
                <a:cs typeface="Lucida Sans Typewriter Oblique" charset="0"/>
              </a:rPr>
              <a:t>ENTITIES AND RELATIONSHIP</a:t>
            </a:r>
            <a:endParaRPr lang="en-US" sz="4800" i="1" dirty="0">
              <a:solidFill>
                <a:schemeClr val="bg1">
                  <a:lumMod val="95000"/>
                </a:schemeClr>
              </a:solidFill>
              <a:latin typeface="Lucida Sans Typewriter Oblique" charset="0"/>
              <a:ea typeface="Lucida Sans Typewriter Oblique" charset="0"/>
              <a:cs typeface="Lucida Sans Typewriter Oblique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12192000" cy="5411413"/>
          </a:xfr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4" y="188259"/>
            <a:ext cx="1104899" cy="1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219</Words>
  <Application>Microsoft Macintosh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Calibri Light</vt:lpstr>
      <vt:lpstr>Gulim</vt:lpstr>
      <vt:lpstr>Helvetica Neue</vt:lpstr>
      <vt:lpstr>Lucida Calligraphy</vt:lpstr>
      <vt:lpstr>Lucida Sans Typewriter Oblique</vt:lpstr>
      <vt:lpstr>Arial</vt:lpstr>
      <vt:lpstr>Office Theme</vt:lpstr>
      <vt:lpstr>INTELLIGENT FINANCE ADVISOR</vt:lpstr>
      <vt:lpstr>PowerPoint Presentation</vt:lpstr>
      <vt:lpstr>CONTENT</vt:lpstr>
      <vt:lpstr>INTRODUCTION</vt:lpstr>
      <vt:lpstr>PROBLEM STATEMENT</vt:lpstr>
      <vt:lpstr>SOLUTION</vt:lpstr>
      <vt:lpstr>WORKING METHODOLOGY</vt:lpstr>
      <vt:lpstr>TECHNOLOGY STACK</vt:lpstr>
      <vt:lpstr>ENTITIES AND RELATIONSHIP</vt:lpstr>
      <vt:lpstr>DATA FLOW</vt:lpstr>
      <vt:lpstr>RISKS</vt:lpstr>
      <vt:lpstr>FUTURE SCOPE</vt:lpstr>
      <vt:lpstr>CONCLUSION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FINANCE ADVISOR</dc:title>
  <dc:creator>Microsoft Office User</dc:creator>
  <cp:lastModifiedBy>Microsoft Office User</cp:lastModifiedBy>
  <cp:revision>36</cp:revision>
  <dcterms:created xsi:type="dcterms:W3CDTF">2019-11-27T14:20:43Z</dcterms:created>
  <dcterms:modified xsi:type="dcterms:W3CDTF">2019-11-28T05:19:00Z</dcterms:modified>
</cp:coreProperties>
</file>